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4" r:id="rId1"/>
  </p:sldMasterIdLst>
  <p:notesMasterIdLst>
    <p:notesMasterId r:id="rId27"/>
  </p:notesMasterIdLst>
  <p:handoutMasterIdLst>
    <p:handoutMasterId r:id="rId28"/>
  </p:handoutMasterIdLst>
  <p:sldIdLst>
    <p:sldId id="257" r:id="rId2"/>
    <p:sldId id="556" r:id="rId3"/>
    <p:sldId id="544" r:id="rId4"/>
    <p:sldId id="545" r:id="rId5"/>
    <p:sldId id="557" r:id="rId6"/>
    <p:sldId id="413" r:id="rId7"/>
    <p:sldId id="423" r:id="rId8"/>
    <p:sldId id="499" r:id="rId9"/>
    <p:sldId id="497" r:id="rId10"/>
    <p:sldId id="498" r:id="rId11"/>
    <p:sldId id="502" r:id="rId12"/>
    <p:sldId id="501" r:id="rId13"/>
    <p:sldId id="523" r:id="rId14"/>
    <p:sldId id="558" r:id="rId15"/>
    <p:sldId id="559" r:id="rId16"/>
    <p:sldId id="331" r:id="rId17"/>
    <p:sldId id="517" r:id="rId18"/>
    <p:sldId id="500" r:id="rId19"/>
    <p:sldId id="521" r:id="rId20"/>
    <p:sldId id="515" r:id="rId21"/>
    <p:sldId id="555" r:id="rId22"/>
    <p:sldId id="518" r:id="rId23"/>
    <p:sldId id="516" r:id="rId24"/>
    <p:sldId id="507" r:id="rId25"/>
    <p:sldId id="561" r:id="rId26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81499" autoAdjust="0"/>
  </p:normalViewPr>
  <p:slideViewPr>
    <p:cSldViewPr>
      <p:cViewPr varScale="1">
        <p:scale>
          <a:sx n="95" d="100"/>
          <a:sy n="95" d="100"/>
        </p:scale>
        <p:origin x="-20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69605-33DD-4271-A695-4D7FC584DA7C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F324661-095E-40D6-BEF1-99461E0EDD07}">
      <dgm:prSet custT="1"/>
      <dgm:spPr/>
      <dgm:t>
        <a:bodyPr/>
        <a:lstStyle/>
        <a:p>
          <a:pPr algn="ctr" rtl="0" eaLnBrk="1" fontAlgn="base" hangingPunct="1">
            <a:spcBef>
              <a:spcPct val="0"/>
            </a:spcBef>
            <a:spcAft>
              <a:spcPct val="0"/>
            </a:spcAft>
          </a:pPr>
          <a:r>
            <a:rPr lang="ru-RU" sz="4000" b="1" kern="1200" dirty="0" smtClean="0">
              <a:latin typeface="+mj-lt"/>
              <a:ea typeface="+mj-ea"/>
              <a:cs typeface="+mj-cs"/>
            </a:rPr>
            <a:t>О готовности</a:t>
          </a:r>
          <a:br>
            <a:rPr lang="ru-RU" sz="4000" b="1" kern="1200" dirty="0" smtClean="0">
              <a:latin typeface="+mj-lt"/>
              <a:ea typeface="+mj-ea"/>
              <a:cs typeface="+mj-cs"/>
            </a:rPr>
          </a:br>
          <a:r>
            <a:rPr lang="ru-RU" sz="4000" b="1" kern="1200" dirty="0" smtClean="0">
              <a:latin typeface="+mj-lt"/>
              <a:ea typeface="+mj-ea"/>
              <a:cs typeface="+mj-cs"/>
            </a:rPr>
            <a:t>образовательных учреждений  </a:t>
          </a:r>
          <a:br>
            <a:rPr lang="ru-RU" sz="4000" b="1" kern="1200" dirty="0" smtClean="0">
              <a:latin typeface="+mj-lt"/>
              <a:ea typeface="+mj-ea"/>
              <a:cs typeface="+mj-cs"/>
            </a:rPr>
          </a:br>
          <a:r>
            <a:rPr lang="ru-RU" sz="4000" b="1" kern="1200" dirty="0" smtClean="0">
              <a:latin typeface="+mj-lt"/>
              <a:ea typeface="+mj-ea"/>
              <a:cs typeface="+mj-cs"/>
            </a:rPr>
            <a:t>к  2018 – 2019 учебному году</a:t>
          </a:r>
        </a:p>
      </dgm:t>
    </dgm:pt>
    <dgm:pt modelId="{50A8E325-E414-42AD-95E2-8273FD388018}" type="parTrans" cxnId="{30FA399F-B4D7-4393-B487-DAB0EAB39993}">
      <dgm:prSet/>
      <dgm:spPr/>
      <dgm:t>
        <a:bodyPr/>
        <a:lstStyle/>
        <a:p>
          <a:endParaRPr lang="ru-RU" sz="1600"/>
        </a:p>
      </dgm:t>
    </dgm:pt>
    <dgm:pt modelId="{5095BE14-F42F-4183-83E7-F4CB8ADB2FFC}" type="sibTrans" cxnId="{30FA399F-B4D7-4393-B487-DAB0EAB39993}">
      <dgm:prSet/>
      <dgm:spPr/>
      <dgm:t>
        <a:bodyPr/>
        <a:lstStyle/>
        <a:p>
          <a:endParaRPr lang="ru-RU" sz="1600"/>
        </a:p>
      </dgm:t>
    </dgm:pt>
    <dgm:pt modelId="{18CA9B9C-D8AF-4F28-95B9-C75B3AB480DA}" type="pres">
      <dgm:prSet presAssocID="{F7869605-33DD-4271-A695-4D7FC584DA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717DF-5609-44AC-A960-35A3367AF573}" type="pres">
      <dgm:prSet presAssocID="{6F324661-095E-40D6-BEF1-99461E0EDD07}" presName="parentText" presStyleLbl="node1" presStyleIdx="0" presStyleCnt="1" custLinFactNeighborX="-54" custLinFactNeighborY="-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08590E-342D-4DD1-B2E4-D49B129035AB}" type="presOf" srcId="{F7869605-33DD-4271-A695-4D7FC584DA7C}" destId="{18CA9B9C-D8AF-4F28-95B9-C75B3AB480DA}" srcOrd="0" destOrd="0" presId="urn:microsoft.com/office/officeart/2005/8/layout/vList2"/>
    <dgm:cxn modelId="{30FA399F-B4D7-4393-B487-DAB0EAB39993}" srcId="{F7869605-33DD-4271-A695-4D7FC584DA7C}" destId="{6F324661-095E-40D6-BEF1-99461E0EDD07}" srcOrd="0" destOrd="0" parTransId="{50A8E325-E414-42AD-95E2-8273FD388018}" sibTransId="{5095BE14-F42F-4183-83E7-F4CB8ADB2FFC}"/>
    <dgm:cxn modelId="{EBC95FD6-3A58-421B-B6FA-48B400E84B48}" type="presOf" srcId="{6F324661-095E-40D6-BEF1-99461E0EDD07}" destId="{2A6717DF-5609-44AC-A960-35A3367AF573}" srcOrd="0" destOrd="0" presId="urn:microsoft.com/office/officeart/2005/8/layout/vList2"/>
    <dgm:cxn modelId="{A2C740EE-C348-472B-8C27-C62BFFBDFBA3}" type="presParOf" srcId="{18CA9B9C-D8AF-4F28-95B9-C75B3AB480DA}" destId="{2A6717DF-5609-44AC-A960-35A3367AF5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02AD43-8860-4D29-840F-49A064896454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7DBF06A-F8B2-4236-8FE7-5B11B1FE3CC3}">
      <dgm:prSet custT="1"/>
      <dgm:spPr/>
      <dgm:t>
        <a:bodyPr/>
        <a:lstStyle/>
        <a:p>
          <a:pPr algn="ctr" rtl="0" eaLnBrk="1" fontAlgn="base" hangingPunct="1">
            <a:spcBef>
              <a:spcPct val="0"/>
            </a:spcBef>
            <a:spcAft>
              <a:spcPct val="0"/>
            </a:spcAft>
          </a:pPr>
          <a:r>
            <a:rPr lang="ru-RU" sz="4000" b="1" kern="1200" smtClean="0">
              <a:latin typeface="+mj-lt"/>
              <a:ea typeface="+mj-ea"/>
              <a:cs typeface="+mj-cs"/>
            </a:rPr>
            <a:t>Создание дошкольных мест</a:t>
          </a:r>
          <a:endParaRPr lang="ru-RU" sz="4000" b="1" kern="1200" dirty="0" smtClean="0">
            <a:latin typeface="+mj-lt"/>
            <a:ea typeface="+mj-ea"/>
            <a:cs typeface="+mj-cs"/>
          </a:endParaRPr>
        </a:p>
      </dgm:t>
    </dgm:pt>
    <dgm:pt modelId="{A63FCE74-1B15-4949-B30B-6D82BF1B3FAB}" type="parTrans" cxnId="{A7DB751C-6F27-47A1-98C8-945C225253E5}">
      <dgm:prSet/>
      <dgm:spPr/>
      <dgm:t>
        <a:bodyPr/>
        <a:lstStyle/>
        <a:p>
          <a:endParaRPr lang="ru-RU"/>
        </a:p>
      </dgm:t>
    </dgm:pt>
    <dgm:pt modelId="{ECA7856D-BB98-4007-9D41-F1065CDA7B90}" type="sibTrans" cxnId="{A7DB751C-6F27-47A1-98C8-945C225253E5}">
      <dgm:prSet/>
      <dgm:spPr/>
      <dgm:t>
        <a:bodyPr/>
        <a:lstStyle/>
        <a:p>
          <a:endParaRPr lang="ru-RU"/>
        </a:p>
      </dgm:t>
    </dgm:pt>
    <dgm:pt modelId="{C826090B-C591-4A54-A1BC-63825783A29E}" type="pres">
      <dgm:prSet presAssocID="{2402AD43-8860-4D29-840F-49A0648964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AFBC2-1422-45D3-99DB-2BA444CD02F1}" type="pres">
      <dgm:prSet presAssocID="{57DBF06A-F8B2-4236-8FE7-5B11B1FE3CC3}" presName="parentText" presStyleLbl="node1" presStyleIdx="0" presStyleCnt="1" custScaleY="5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470E67-2518-426F-905D-FC3E230168BD}" type="presOf" srcId="{2402AD43-8860-4D29-840F-49A064896454}" destId="{C826090B-C591-4A54-A1BC-63825783A29E}" srcOrd="0" destOrd="0" presId="urn:microsoft.com/office/officeart/2005/8/layout/vList2"/>
    <dgm:cxn modelId="{A7DB751C-6F27-47A1-98C8-945C225253E5}" srcId="{2402AD43-8860-4D29-840F-49A064896454}" destId="{57DBF06A-F8B2-4236-8FE7-5B11B1FE3CC3}" srcOrd="0" destOrd="0" parTransId="{A63FCE74-1B15-4949-B30B-6D82BF1B3FAB}" sibTransId="{ECA7856D-BB98-4007-9D41-F1065CDA7B90}"/>
    <dgm:cxn modelId="{6C36C069-C1E8-4036-B585-B7F76E9888CF}" type="presOf" srcId="{57DBF06A-F8B2-4236-8FE7-5B11B1FE3CC3}" destId="{9A7AFBC2-1422-45D3-99DB-2BA444CD02F1}" srcOrd="0" destOrd="0" presId="urn:microsoft.com/office/officeart/2005/8/layout/vList2"/>
    <dgm:cxn modelId="{4A846C0F-32B8-4504-8952-04448535897D}" type="presParOf" srcId="{C826090B-C591-4A54-A1BC-63825783A29E}" destId="{9A7AFBC2-1422-45D3-99DB-2BA444CD02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4400B-266B-46CA-8211-F2195242FB2C}" type="doc">
      <dgm:prSet loTypeId="urn:microsoft.com/office/officeart/2005/8/layout/vList5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4ACAA8F-6237-413E-B98A-4BD5D4E0B938}">
      <dgm:prSet phldrT="[Текст]"/>
      <dgm:spPr/>
      <dgm:t>
        <a:bodyPr/>
        <a:lstStyle/>
        <a:p>
          <a:r>
            <a:rPr lang="ru-RU" b="1" smtClean="0"/>
            <a:t>Школы</a:t>
          </a:r>
          <a:endParaRPr lang="ru-RU" dirty="0"/>
        </a:p>
      </dgm:t>
    </dgm:pt>
    <dgm:pt modelId="{20120FB5-4A48-43F3-8225-4CBE96C8AF47}" type="parTrans" cxnId="{8E4ABE46-AFFF-4704-BD7A-E6491AC09E86}">
      <dgm:prSet/>
      <dgm:spPr/>
      <dgm:t>
        <a:bodyPr/>
        <a:lstStyle/>
        <a:p>
          <a:endParaRPr lang="ru-RU"/>
        </a:p>
      </dgm:t>
    </dgm:pt>
    <dgm:pt modelId="{04569C39-32C3-40C0-B782-6A90343810CC}" type="sibTrans" cxnId="{8E4ABE46-AFFF-4704-BD7A-E6491AC09E86}">
      <dgm:prSet/>
      <dgm:spPr/>
      <dgm:t>
        <a:bodyPr/>
        <a:lstStyle/>
        <a:p>
          <a:endParaRPr lang="ru-RU"/>
        </a:p>
      </dgm:t>
    </dgm:pt>
    <dgm:pt modelId="{8F0FE16A-34A1-4109-965C-96CD36F67D83}">
      <dgm:prSet phldrT="[Текст]"/>
      <dgm:spPr/>
      <dgm:t>
        <a:bodyPr/>
        <a:lstStyle/>
        <a:p>
          <a:r>
            <a:rPr lang="ru-RU" dirty="0" smtClean="0"/>
            <a:t>129</a:t>
          </a:r>
          <a:endParaRPr lang="ru-RU" dirty="0"/>
        </a:p>
      </dgm:t>
    </dgm:pt>
    <dgm:pt modelId="{8DD6A049-7A5A-46CB-9428-4E2E3D195D30}" type="parTrans" cxnId="{01810867-C5E3-439B-A6D6-D687D4F0480E}">
      <dgm:prSet/>
      <dgm:spPr/>
      <dgm:t>
        <a:bodyPr/>
        <a:lstStyle/>
        <a:p>
          <a:endParaRPr lang="ru-RU"/>
        </a:p>
      </dgm:t>
    </dgm:pt>
    <dgm:pt modelId="{41F5A3E5-E844-4C61-A07B-A6DDC5ACD41C}" type="sibTrans" cxnId="{01810867-C5E3-439B-A6D6-D687D4F0480E}">
      <dgm:prSet/>
      <dgm:spPr/>
      <dgm:t>
        <a:bodyPr/>
        <a:lstStyle/>
        <a:p>
          <a:endParaRPr lang="ru-RU"/>
        </a:p>
      </dgm:t>
    </dgm:pt>
    <dgm:pt modelId="{989C3E79-3B8E-481E-86F1-73B2043FEF85}">
      <dgm:prSet phldrT="[Текст]"/>
      <dgm:spPr/>
      <dgm:t>
        <a:bodyPr/>
        <a:lstStyle/>
        <a:p>
          <a:r>
            <a:rPr lang="ru-RU" b="1" smtClean="0"/>
            <a:t>Детские сады</a:t>
          </a:r>
          <a:endParaRPr lang="ru-RU" dirty="0"/>
        </a:p>
      </dgm:t>
    </dgm:pt>
    <dgm:pt modelId="{60F4EF77-DF93-40F3-B051-BF42190E37E0}" type="parTrans" cxnId="{17FEBCE7-AC45-4222-B92E-97BD1694D2E6}">
      <dgm:prSet/>
      <dgm:spPr/>
      <dgm:t>
        <a:bodyPr/>
        <a:lstStyle/>
        <a:p>
          <a:endParaRPr lang="ru-RU"/>
        </a:p>
      </dgm:t>
    </dgm:pt>
    <dgm:pt modelId="{36B3DE5F-D1A4-414F-94B7-5BBA16E51035}" type="sibTrans" cxnId="{17FEBCE7-AC45-4222-B92E-97BD1694D2E6}">
      <dgm:prSet/>
      <dgm:spPr/>
      <dgm:t>
        <a:bodyPr/>
        <a:lstStyle/>
        <a:p>
          <a:endParaRPr lang="ru-RU"/>
        </a:p>
      </dgm:t>
    </dgm:pt>
    <dgm:pt modelId="{B856D17C-11D8-4D2D-BEFE-A49375D3E3BC}">
      <dgm:prSet phldrT="[Текст]"/>
      <dgm:spPr/>
      <dgm:t>
        <a:bodyPr/>
        <a:lstStyle/>
        <a:p>
          <a:r>
            <a:rPr lang="ru-RU" dirty="0" smtClean="0"/>
            <a:t>131</a:t>
          </a:r>
          <a:endParaRPr lang="ru-RU" dirty="0"/>
        </a:p>
      </dgm:t>
    </dgm:pt>
    <dgm:pt modelId="{3E4D96E2-E3C3-43A9-A868-AE902CAA6E83}" type="parTrans" cxnId="{2C253256-7CD9-4737-A6C5-26CBCBBFFBCC}">
      <dgm:prSet/>
      <dgm:spPr/>
      <dgm:t>
        <a:bodyPr/>
        <a:lstStyle/>
        <a:p>
          <a:endParaRPr lang="ru-RU"/>
        </a:p>
      </dgm:t>
    </dgm:pt>
    <dgm:pt modelId="{0FCF7D0A-CEAF-4F84-A402-C544A36673E1}" type="sibTrans" cxnId="{2C253256-7CD9-4737-A6C5-26CBCBBFFBCC}">
      <dgm:prSet/>
      <dgm:spPr/>
      <dgm:t>
        <a:bodyPr/>
        <a:lstStyle/>
        <a:p>
          <a:endParaRPr lang="ru-RU"/>
        </a:p>
      </dgm:t>
    </dgm:pt>
    <dgm:pt modelId="{87DA925F-4FF0-4947-93D7-20E5647DF367}">
      <dgm:prSet phldrT="[Текст]"/>
      <dgm:spPr/>
      <dgm:t>
        <a:bodyPr/>
        <a:lstStyle/>
        <a:p>
          <a:r>
            <a:rPr lang="ru-RU" b="1" smtClean="0"/>
            <a:t>Учреждения дополнительного образования</a:t>
          </a:r>
          <a:endParaRPr lang="ru-RU" dirty="0"/>
        </a:p>
      </dgm:t>
    </dgm:pt>
    <dgm:pt modelId="{EB181F4E-5939-4B58-A99F-45D967FE2A95}" type="parTrans" cxnId="{EBB2DC46-D3E0-41F5-BD5A-750FAE02D623}">
      <dgm:prSet/>
      <dgm:spPr/>
      <dgm:t>
        <a:bodyPr/>
        <a:lstStyle/>
        <a:p>
          <a:endParaRPr lang="ru-RU"/>
        </a:p>
      </dgm:t>
    </dgm:pt>
    <dgm:pt modelId="{AE551728-B24B-4C52-9139-8E02B2169874}" type="sibTrans" cxnId="{EBB2DC46-D3E0-41F5-BD5A-750FAE02D623}">
      <dgm:prSet/>
      <dgm:spPr/>
      <dgm:t>
        <a:bodyPr/>
        <a:lstStyle/>
        <a:p>
          <a:endParaRPr lang="ru-RU"/>
        </a:p>
      </dgm:t>
    </dgm:pt>
    <dgm:pt modelId="{22658D0C-CCE0-4657-A038-65E518F91EB7}">
      <dgm:prSet phldrT="[Текст]"/>
      <dgm:spPr/>
      <dgm:t>
        <a:bodyPr/>
        <a:lstStyle/>
        <a:p>
          <a:r>
            <a:rPr lang="ru-RU" dirty="0" smtClean="0"/>
            <a:t>17</a:t>
          </a:r>
          <a:endParaRPr lang="ru-RU" dirty="0"/>
        </a:p>
      </dgm:t>
    </dgm:pt>
    <dgm:pt modelId="{AEC44609-9D7C-4CCD-9806-47E9A219FDD5}" type="parTrans" cxnId="{6A9EF924-848E-41F3-8B11-DE4BB1357EED}">
      <dgm:prSet/>
      <dgm:spPr/>
      <dgm:t>
        <a:bodyPr/>
        <a:lstStyle/>
        <a:p>
          <a:endParaRPr lang="ru-RU"/>
        </a:p>
      </dgm:t>
    </dgm:pt>
    <dgm:pt modelId="{FC63A286-D5BE-43B0-B6F3-E94D7EBDE9AD}" type="sibTrans" cxnId="{6A9EF924-848E-41F3-8B11-DE4BB1357EED}">
      <dgm:prSet/>
      <dgm:spPr/>
      <dgm:t>
        <a:bodyPr/>
        <a:lstStyle/>
        <a:p>
          <a:endParaRPr lang="ru-RU"/>
        </a:p>
      </dgm:t>
    </dgm:pt>
    <dgm:pt modelId="{1F53DD3F-6B85-4435-8E62-6E62B90F112D}" type="pres">
      <dgm:prSet presAssocID="{02E4400B-266B-46CA-8211-F2195242FB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138F2D-AC9C-405E-A808-9985CE0A5E86}" type="pres">
      <dgm:prSet presAssocID="{04ACAA8F-6237-413E-B98A-4BD5D4E0B938}" presName="linNode" presStyleCnt="0"/>
      <dgm:spPr/>
    </dgm:pt>
    <dgm:pt modelId="{C29BF1F6-F1E1-444B-AEFA-BD0EE433304B}" type="pres">
      <dgm:prSet presAssocID="{04ACAA8F-6237-413E-B98A-4BD5D4E0B938}" presName="parentText" presStyleLbl="node1" presStyleIdx="0" presStyleCnt="3" custScaleX="143576" custLinFactNeighborX="-51" custLinFactNeighborY="8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57D65-335C-427B-B4C1-7238B09EE345}" type="pres">
      <dgm:prSet presAssocID="{04ACAA8F-6237-413E-B98A-4BD5D4E0B9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ABE9A-EC80-40B3-B256-F3F149D43A73}" type="pres">
      <dgm:prSet presAssocID="{04569C39-32C3-40C0-B782-6A90343810CC}" presName="sp" presStyleCnt="0"/>
      <dgm:spPr/>
    </dgm:pt>
    <dgm:pt modelId="{C8B4B3C9-A2BC-4C24-A4A4-4416FDE5B17D}" type="pres">
      <dgm:prSet presAssocID="{989C3E79-3B8E-481E-86F1-73B2043FEF85}" presName="linNode" presStyleCnt="0"/>
      <dgm:spPr/>
    </dgm:pt>
    <dgm:pt modelId="{3BF11023-4314-49E6-8645-4CA26D815684}" type="pres">
      <dgm:prSet presAssocID="{989C3E79-3B8E-481E-86F1-73B2043FEF85}" presName="parentText" presStyleLbl="node1" presStyleIdx="1" presStyleCnt="3" custScaleX="1435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96585-58B8-4F23-AAB7-952154E4908F}" type="pres">
      <dgm:prSet presAssocID="{989C3E79-3B8E-481E-86F1-73B2043FEF8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CAA3B-0829-4F86-8F6E-B43A7A7CA6BF}" type="pres">
      <dgm:prSet presAssocID="{36B3DE5F-D1A4-414F-94B7-5BBA16E51035}" presName="sp" presStyleCnt="0"/>
      <dgm:spPr/>
    </dgm:pt>
    <dgm:pt modelId="{C68EA447-694E-453F-9895-1AACF85AE5F5}" type="pres">
      <dgm:prSet presAssocID="{87DA925F-4FF0-4947-93D7-20E5647DF367}" presName="linNode" presStyleCnt="0"/>
      <dgm:spPr/>
    </dgm:pt>
    <dgm:pt modelId="{EA970195-A7F4-4FC1-8ADA-BB3F9F172E84}" type="pres">
      <dgm:prSet presAssocID="{87DA925F-4FF0-4947-93D7-20E5647DF367}" presName="parentText" presStyleLbl="node1" presStyleIdx="2" presStyleCnt="3" custScaleX="1435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E54C3-66ED-4081-BACA-30A9365603C0}" type="pres">
      <dgm:prSet presAssocID="{87DA925F-4FF0-4947-93D7-20E5647DF3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4B980-A6FC-4CD4-96E4-45770718AEFD}" type="presOf" srcId="{8F0FE16A-34A1-4109-965C-96CD36F67D83}" destId="{74057D65-335C-427B-B4C1-7238B09EE345}" srcOrd="0" destOrd="0" presId="urn:microsoft.com/office/officeart/2005/8/layout/vList5"/>
    <dgm:cxn modelId="{EBB2DC46-D3E0-41F5-BD5A-750FAE02D623}" srcId="{02E4400B-266B-46CA-8211-F2195242FB2C}" destId="{87DA925F-4FF0-4947-93D7-20E5647DF367}" srcOrd="2" destOrd="0" parTransId="{EB181F4E-5939-4B58-A99F-45D967FE2A95}" sibTransId="{AE551728-B24B-4C52-9139-8E02B2169874}"/>
    <dgm:cxn modelId="{6A9EF924-848E-41F3-8B11-DE4BB1357EED}" srcId="{87DA925F-4FF0-4947-93D7-20E5647DF367}" destId="{22658D0C-CCE0-4657-A038-65E518F91EB7}" srcOrd="0" destOrd="0" parTransId="{AEC44609-9D7C-4CCD-9806-47E9A219FDD5}" sibTransId="{FC63A286-D5BE-43B0-B6F3-E94D7EBDE9AD}"/>
    <dgm:cxn modelId="{8E4ABE46-AFFF-4704-BD7A-E6491AC09E86}" srcId="{02E4400B-266B-46CA-8211-F2195242FB2C}" destId="{04ACAA8F-6237-413E-B98A-4BD5D4E0B938}" srcOrd="0" destOrd="0" parTransId="{20120FB5-4A48-43F3-8225-4CBE96C8AF47}" sibTransId="{04569C39-32C3-40C0-B782-6A90343810CC}"/>
    <dgm:cxn modelId="{DD032859-8DD7-4DFC-9682-2958A832C543}" type="presOf" srcId="{87DA925F-4FF0-4947-93D7-20E5647DF367}" destId="{EA970195-A7F4-4FC1-8ADA-BB3F9F172E84}" srcOrd="0" destOrd="0" presId="urn:microsoft.com/office/officeart/2005/8/layout/vList5"/>
    <dgm:cxn modelId="{C3B2B9D0-57D4-435A-B3A5-BBC78F0549CB}" type="presOf" srcId="{22658D0C-CCE0-4657-A038-65E518F91EB7}" destId="{517E54C3-66ED-4081-BACA-30A9365603C0}" srcOrd="0" destOrd="0" presId="urn:microsoft.com/office/officeart/2005/8/layout/vList5"/>
    <dgm:cxn modelId="{8B7075EA-6F4D-47AB-9831-3DD6754DD8A0}" type="presOf" srcId="{989C3E79-3B8E-481E-86F1-73B2043FEF85}" destId="{3BF11023-4314-49E6-8645-4CA26D815684}" srcOrd="0" destOrd="0" presId="urn:microsoft.com/office/officeart/2005/8/layout/vList5"/>
    <dgm:cxn modelId="{DB8ECA98-D52C-43ED-A7BA-346F36B8014B}" type="presOf" srcId="{B856D17C-11D8-4D2D-BEFE-A49375D3E3BC}" destId="{1AA96585-58B8-4F23-AAB7-952154E4908F}" srcOrd="0" destOrd="0" presId="urn:microsoft.com/office/officeart/2005/8/layout/vList5"/>
    <dgm:cxn modelId="{01810867-C5E3-439B-A6D6-D687D4F0480E}" srcId="{04ACAA8F-6237-413E-B98A-4BD5D4E0B938}" destId="{8F0FE16A-34A1-4109-965C-96CD36F67D83}" srcOrd="0" destOrd="0" parTransId="{8DD6A049-7A5A-46CB-9428-4E2E3D195D30}" sibTransId="{41F5A3E5-E844-4C61-A07B-A6DDC5ACD41C}"/>
    <dgm:cxn modelId="{6338723C-8353-473D-81F2-CB10274D0F39}" type="presOf" srcId="{02E4400B-266B-46CA-8211-F2195242FB2C}" destId="{1F53DD3F-6B85-4435-8E62-6E62B90F112D}" srcOrd="0" destOrd="0" presId="urn:microsoft.com/office/officeart/2005/8/layout/vList5"/>
    <dgm:cxn modelId="{2C253256-7CD9-4737-A6C5-26CBCBBFFBCC}" srcId="{989C3E79-3B8E-481E-86F1-73B2043FEF85}" destId="{B856D17C-11D8-4D2D-BEFE-A49375D3E3BC}" srcOrd="0" destOrd="0" parTransId="{3E4D96E2-E3C3-43A9-A868-AE902CAA6E83}" sibTransId="{0FCF7D0A-CEAF-4F84-A402-C544A36673E1}"/>
    <dgm:cxn modelId="{CBEF97EE-53D1-459D-8173-0F16A1069766}" type="presOf" srcId="{04ACAA8F-6237-413E-B98A-4BD5D4E0B938}" destId="{C29BF1F6-F1E1-444B-AEFA-BD0EE433304B}" srcOrd="0" destOrd="0" presId="urn:microsoft.com/office/officeart/2005/8/layout/vList5"/>
    <dgm:cxn modelId="{17FEBCE7-AC45-4222-B92E-97BD1694D2E6}" srcId="{02E4400B-266B-46CA-8211-F2195242FB2C}" destId="{989C3E79-3B8E-481E-86F1-73B2043FEF85}" srcOrd="1" destOrd="0" parTransId="{60F4EF77-DF93-40F3-B051-BF42190E37E0}" sibTransId="{36B3DE5F-D1A4-414F-94B7-5BBA16E51035}"/>
    <dgm:cxn modelId="{8710B6B1-F1A8-442A-ACD9-1E29206AC9D0}" type="presParOf" srcId="{1F53DD3F-6B85-4435-8E62-6E62B90F112D}" destId="{80138F2D-AC9C-405E-A808-9985CE0A5E86}" srcOrd="0" destOrd="0" presId="urn:microsoft.com/office/officeart/2005/8/layout/vList5"/>
    <dgm:cxn modelId="{09E0BFD3-EE91-42F4-BF86-EDD09538CE85}" type="presParOf" srcId="{80138F2D-AC9C-405E-A808-9985CE0A5E86}" destId="{C29BF1F6-F1E1-444B-AEFA-BD0EE433304B}" srcOrd="0" destOrd="0" presId="urn:microsoft.com/office/officeart/2005/8/layout/vList5"/>
    <dgm:cxn modelId="{855B2322-22E7-432A-BFA4-8FD9E806C582}" type="presParOf" srcId="{80138F2D-AC9C-405E-A808-9985CE0A5E86}" destId="{74057D65-335C-427B-B4C1-7238B09EE345}" srcOrd="1" destOrd="0" presId="urn:microsoft.com/office/officeart/2005/8/layout/vList5"/>
    <dgm:cxn modelId="{ED48F163-97C3-44A4-9BC5-D52FBE6452C8}" type="presParOf" srcId="{1F53DD3F-6B85-4435-8E62-6E62B90F112D}" destId="{B4EABE9A-EC80-40B3-B256-F3F149D43A73}" srcOrd="1" destOrd="0" presId="urn:microsoft.com/office/officeart/2005/8/layout/vList5"/>
    <dgm:cxn modelId="{03565EDF-423E-411A-B194-5280C244B666}" type="presParOf" srcId="{1F53DD3F-6B85-4435-8E62-6E62B90F112D}" destId="{C8B4B3C9-A2BC-4C24-A4A4-4416FDE5B17D}" srcOrd="2" destOrd="0" presId="urn:microsoft.com/office/officeart/2005/8/layout/vList5"/>
    <dgm:cxn modelId="{470993D5-A03B-4BF1-BEFD-2C66D164D87F}" type="presParOf" srcId="{C8B4B3C9-A2BC-4C24-A4A4-4416FDE5B17D}" destId="{3BF11023-4314-49E6-8645-4CA26D815684}" srcOrd="0" destOrd="0" presId="urn:microsoft.com/office/officeart/2005/8/layout/vList5"/>
    <dgm:cxn modelId="{72A92F7C-5898-42E4-87E9-47D3D1CD8ED7}" type="presParOf" srcId="{C8B4B3C9-A2BC-4C24-A4A4-4416FDE5B17D}" destId="{1AA96585-58B8-4F23-AAB7-952154E4908F}" srcOrd="1" destOrd="0" presId="urn:microsoft.com/office/officeart/2005/8/layout/vList5"/>
    <dgm:cxn modelId="{22C9F39B-6193-474B-9019-F1185F01758D}" type="presParOf" srcId="{1F53DD3F-6B85-4435-8E62-6E62B90F112D}" destId="{E6ECAA3B-0829-4F86-8F6E-B43A7A7CA6BF}" srcOrd="3" destOrd="0" presId="urn:microsoft.com/office/officeart/2005/8/layout/vList5"/>
    <dgm:cxn modelId="{17DD674D-3AF1-4129-819E-DA8B6AF9BA94}" type="presParOf" srcId="{1F53DD3F-6B85-4435-8E62-6E62B90F112D}" destId="{C68EA447-694E-453F-9895-1AACF85AE5F5}" srcOrd="4" destOrd="0" presId="urn:microsoft.com/office/officeart/2005/8/layout/vList5"/>
    <dgm:cxn modelId="{5C9A725F-63D2-4D92-A2C9-421E97E8E3EA}" type="presParOf" srcId="{C68EA447-694E-453F-9895-1AACF85AE5F5}" destId="{EA970195-A7F4-4FC1-8ADA-BB3F9F172E84}" srcOrd="0" destOrd="0" presId="urn:microsoft.com/office/officeart/2005/8/layout/vList5"/>
    <dgm:cxn modelId="{A8E08862-90C5-45E4-872D-0F65432B42ED}" type="presParOf" srcId="{C68EA447-694E-453F-9895-1AACF85AE5F5}" destId="{517E54C3-66ED-4081-BACA-30A9365603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2AD43-8860-4D29-840F-49A064896454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7DBF06A-F8B2-4236-8FE7-5B11B1FE3CC3}">
      <dgm:prSet custT="1"/>
      <dgm:spPr/>
      <dgm:t>
        <a:bodyPr/>
        <a:lstStyle/>
        <a:p>
          <a:pPr algn="ctr" rtl="0" eaLnBrk="1" fontAlgn="base" hangingPunct="1">
            <a:spcBef>
              <a:spcPct val="0"/>
            </a:spcBef>
            <a:spcAft>
              <a:spcPct val="0"/>
            </a:spcAft>
          </a:pPr>
          <a:r>
            <a:rPr lang="ru-RU" sz="4000" b="1" kern="1200" smtClean="0">
              <a:latin typeface="+mn-lt"/>
            </a:rPr>
            <a:t>Обеспечение безопасности </a:t>
          </a:r>
          <a:br>
            <a:rPr lang="ru-RU" sz="4000" b="1" kern="1200" smtClean="0">
              <a:latin typeface="+mn-lt"/>
            </a:rPr>
          </a:br>
          <a:r>
            <a:rPr lang="ru-RU" sz="4000" b="1" kern="1200" smtClean="0">
              <a:latin typeface="+mn-lt"/>
            </a:rPr>
            <a:t>школ и детских садов</a:t>
          </a:r>
          <a:endParaRPr lang="ru-RU" sz="4000" b="1" kern="1200" dirty="0" smtClean="0">
            <a:latin typeface="+mj-lt"/>
            <a:ea typeface="+mj-ea"/>
            <a:cs typeface="+mj-cs"/>
          </a:endParaRPr>
        </a:p>
      </dgm:t>
    </dgm:pt>
    <dgm:pt modelId="{A63FCE74-1B15-4949-B30B-6D82BF1B3FAB}" type="parTrans" cxnId="{A7DB751C-6F27-47A1-98C8-945C225253E5}">
      <dgm:prSet/>
      <dgm:spPr/>
      <dgm:t>
        <a:bodyPr/>
        <a:lstStyle/>
        <a:p>
          <a:endParaRPr lang="ru-RU"/>
        </a:p>
      </dgm:t>
    </dgm:pt>
    <dgm:pt modelId="{ECA7856D-BB98-4007-9D41-F1065CDA7B90}" type="sibTrans" cxnId="{A7DB751C-6F27-47A1-98C8-945C225253E5}">
      <dgm:prSet/>
      <dgm:spPr/>
      <dgm:t>
        <a:bodyPr/>
        <a:lstStyle/>
        <a:p>
          <a:endParaRPr lang="ru-RU"/>
        </a:p>
      </dgm:t>
    </dgm:pt>
    <dgm:pt modelId="{C826090B-C591-4A54-A1BC-63825783A29E}" type="pres">
      <dgm:prSet presAssocID="{2402AD43-8860-4D29-840F-49A0648964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AFBC2-1422-45D3-99DB-2BA444CD02F1}" type="pres">
      <dgm:prSet presAssocID="{57DBF06A-F8B2-4236-8FE7-5B11B1FE3CC3}" presName="parentText" presStyleLbl="node1" presStyleIdx="0" presStyleCnt="1" custScaleY="5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DB751C-6F27-47A1-98C8-945C225253E5}" srcId="{2402AD43-8860-4D29-840F-49A064896454}" destId="{57DBF06A-F8B2-4236-8FE7-5B11B1FE3CC3}" srcOrd="0" destOrd="0" parTransId="{A63FCE74-1B15-4949-B30B-6D82BF1B3FAB}" sibTransId="{ECA7856D-BB98-4007-9D41-F1065CDA7B90}"/>
    <dgm:cxn modelId="{284F2ACD-B224-4B83-8362-A0A39AE4C7A3}" type="presOf" srcId="{2402AD43-8860-4D29-840F-49A064896454}" destId="{C826090B-C591-4A54-A1BC-63825783A29E}" srcOrd="0" destOrd="0" presId="urn:microsoft.com/office/officeart/2005/8/layout/vList2"/>
    <dgm:cxn modelId="{5BD6AFB4-8CE5-4EA6-98BD-1BBA0EBBA737}" type="presOf" srcId="{57DBF06A-F8B2-4236-8FE7-5B11B1FE3CC3}" destId="{9A7AFBC2-1422-45D3-99DB-2BA444CD02F1}" srcOrd="0" destOrd="0" presId="urn:microsoft.com/office/officeart/2005/8/layout/vList2"/>
    <dgm:cxn modelId="{D8821BAA-EFB3-4732-8056-CC62ABFA0C2D}" type="presParOf" srcId="{C826090B-C591-4A54-A1BC-63825783A29E}" destId="{9A7AFBC2-1422-45D3-99DB-2BA444CD02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26469A-F04D-4F9A-A8BC-7FB465D45BCD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A3ADB40-76E9-46A3-AAF6-AFC864538E88}">
      <dgm:prSet/>
      <dgm:spPr/>
      <dgm:t>
        <a:bodyPr/>
        <a:lstStyle/>
        <a:p>
          <a:pPr rtl="0"/>
          <a:r>
            <a:rPr lang="ru-RU" dirty="0" smtClean="0"/>
            <a:t>Автоматизированная передача данных на центральный пульт ЧОО и пульт ЕДДС</a:t>
          </a:r>
          <a:endParaRPr lang="ru-RU" dirty="0"/>
        </a:p>
      </dgm:t>
    </dgm:pt>
    <dgm:pt modelId="{FB797EA8-2A9D-41A5-82BD-51B3D04F3E5A}" type="parTrans" cxnId="{62ECCB23-E696-4A3E-9C73-FBADCACF2D5F}">
      <dgm:prSet/>
      <dgm:spPr/>
      <dgm:t>
        <a:bodyPr/>
        <a:lstStyle/>
        <a:p>
          <a:endParaRPr lang="ru-RU"/>
        </a:p>
      </dgm:t>
    </dgm:pt>
    <dgm:pt modelId="{79FC4CCA-F15F-4D46-B518-806D4053DADE}" type="sibTrans" cxnId="{62ECCB23-E696-4A3E-9C73-FBADCACF2D5F}">
      <dgm:prSet/>
      <dgm:spPr/>
      <dgm:t>
        <a:bodyPr/>
        <a:lstStyle/>
        <a:p>
          <a:endParaRPr lang="ru-RU"/>
        </a:p>
      </dgm:t>
    </dgm:pt>
    <dgm:pt modelId="{CC8A436D-F53F-40D7-9763-C973E0DD2E26}">
      <dgm:prSet/>
      <dgm:spPr/>
      <dgm:t>
        <a:bodyPr/>
        <a:lstStyle/>
        <a:p>
          <a:pPr rtl="0"/>
          <a:r>
            <a:rPr lang="ru-RU" dirty="0" smtClean="0"/>
            <a:t>Хранение информации на облаке с возможностью обеспечения доступа к информации авторизированным пользователям в режиме онлайн</a:t>
          </a:r>
          <a:endParaRPr lang="ru-RU" dirty="0"/>
        </a:p>
      </dgm:t>
    </dgm:pt>
    <dgm:pt modelId="{4320BB4B-B4AD-4206-A47A-414C73DCC828}" type="parTrans" cxnId="{2677078A-65BE-433F-81D0-CC6CE87214D2}">
      <dgm:prSet/>
      <dgm:spPr/>
      <dgm:t>
        <a:bodyPr/>
        <a:lstStyle/>
        <a:p>
          <a:endParaRPr lang="ru-RU"/>
        </a:p>
      </dgm:t>
    </dgm:pt>
    <dgm:pt modelId="{E0502B45-25FC-4E82-8464-59A88B5D0A5F}" type="sibTrans" cxnId="{2677078A-65BE-433F-81D0-CC6CE87214D2}">
      <dgm:prSet/>
      <dgm:spPr/>
      <dgm:t>
        <a:bodyPr/>
        <a:lstStyle/>
        <a:p>
          <a:endParaRPr lang="ru-RU"/>
        </a:p>
      </dgm:t>
    </dgm:pt>
    <dgm:pt modelId="{AEFC51A7-CF0C-4B54-A381-19E7507BAF81}">
      <dgm:prSet/>
      <dgm:spPr/>
      <dgm:t>
        <a:bodyPr/>
        <a:lstStyle/>
        <a:p>
          <a:pPr rtl="0"/>
          <a:r>
            <a:rPr lang="ru-RU" dirty="0" smtClean="0"/>
            <a:t>Компактность обслуживаемых объектов и знания ЧОО специфики территории</a:t>
          </a:r>
          <a:endParaRPr lang="ru-RU" dirty="0"/>
        </a:p>
      </dgm:t>
    </dgm:pt>
    <dgm:pt modelId="{B0B13EE2-F8E3-4DB2-A6BB-6F03C0733C44}" type="parTrans" cxnId="{B453E31F-0545-4175-ADAB-3FF969AED329}">
      <dgm:prSet/>
      <dgm:spPr/>
      <dgm:t>
        <a:bodyPr/>
        <a:lstStyle/>
        <a:p>
          <a:endParaRPr lang="ru-RU"/>
        </a:p>
      </dgm:t>
    </dgm:pt>
    <dgm:pt modelId="{9399E935-4EFC-4BA3-829D-482B6CD1A981}" type="sibTrans" cxnId="{B453E31F-0545-4175-ADAB-3FF969AED329}">
      <dgm:prSet/>
      <dgm:spPr/>
      <dgm:t>
        <a:bodyPr/>
        <a:lstStyle/>
        <a:p>
          <a:endParaRPr lang="ru-RU"/>
        </a:p>
      </dgm:t>
    </dgm:pt>
    <dgm:pt modelId="{EDA7DE23-1AC4-432D-BCF9-17B7A5056E93}">
      <dgm:prSet/>
      <dgm:spPr/>
      <dgm:t>
        <a:bodyPr/>
        <a:lstStyle/>
        <a:p>
          <a:pPr rtl="0"/>
          <a:r>
            <a:rPr lang="ru-RU" smtClean="0"/>
            <a:t>Охрана объектов осуществляется высококвалифицированным персоналом лицензируемой частной охранной организацией</a:t>
          </a:r>
          <a:endParaRPr lang="ru-RU"/>
        </a:p>
      </dgm:t>
    </dgm:pt>
    <dgm:pt modelId="{4CC922EB-9F10-43CB-8C6B-047C7407ECEA}" type="parTrans" cxnId="{287B134B-AEB5-4D80-AAF0-394F66067027}">
      <dgm:prSet/>
      <dgm:spPr/>
      <dgm:t>
        <a:bodyPr/>
        <a:lstStyle/>
        <a:p>
          <a:endParaRPr lang="ru-RU"/>
        </a:p>
      </dgm:t>
    </dgm:pt>
    <dgm:pt modelId="{2DE8BEEF-DCA0-4A03-A974-91F2BBB39ABC}" type="sibTrans" cxnId="{287B134B-AEB5-4D80-AAF0-394F66067027}">
      <dgm:prSet/>
      <dgm:spPr/>
      <dgm:t>
        <a:bodyPr/>
        <a:lstStyle/>
        <a:p>
          <a:endParaRPr lang="ru-RU"/>
        </a:p>
      </dgm:t>
    </dgm:pt>
    <dgm:pt modelId="{CB1D0791-22CF-4768-BF63-D87E50C99D86}" type="pres">
      <dgm:prSet presAssocID="{B726469A-F04D-4F9A-A8BC-7FB465D45B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1223A-F523-44FE-8FC1-DA916A4AF4E2}" type="pres">
      <dgm:prSet presAssocID="{6A3ADB40-76E9-46A3-AAF6-AFC864538E8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E9949-61A1-4D07-8E68-64DD52903811}" type="pres">
      <dgm:prSet presAssocID="{79FC4CCA-F15F-4D46-B518-806D4053DADE}" presName="spacer" presStyleCnt="0"/>
      <dgm:spPr/>
    </dgm:pt>
    <dgm:pt modelId="{D7F8F35F-4BDA-447F-929E-F318D5C5D911}" type="pres">
      <dgm:prSet presAssocID="{CC8A436D-F53F-40D7-9763-C973E0DD2E2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4A5EB-798B-4411-B722-78AD8C06A849}" type="pres">
      <dgm:prSet presAssocID="{E0502B45-25FC-4E82-8464-59A88B5D0A5F}" presName="spacer" presStyleCnt="0"/>
      <dgm:spPr/>
    </dgm:pt>
    <dgm:pt modelId="{3391278D-CE06-48F7-B89C-622245C8D898}" type="pres">
      <dgm:prSet presAssocID="{AEFC51A7-CF0C-4B54-A381-19E7507BAF8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399F6-A338-4DE3-AE7F-2DF598663D7B}" type="pres">
      <dgm:prSet presAssocID="{9399E935-4EFC-4BA3-829D-482B6CD1A981}" presName="spacer" presStyleCnt="0"/>
      <dgm:spPr/>
    </dgm:pt>
    <dgm:pt modelId="{2D973627-D578-41E4-A1CE-4F043721F100}" type="pres">
      <dgm:prSet presAssocID="{EDA7DE23-1AC4-432D-BCF9-17B7A5056E9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E12084-F65F-44E1-8796-C3D81CEF4F6C}" type="presOf" srcId="{6A3ADB40-76E9-46A3-AAF6-AFC864538E88}" destId="{F491223A-F523-44FE-8FC1-DA916A4AF4E2}" srcOrd="0" destOrd="0" presId="urn:microsoft.com/office/officeart/2005/8/layout/vList2"/>
    <dgm:cxn modelId="{7EFC571F-03DC-4D7D-81AC-0E3270E23029}" type="presOf" srcId="{CC8A436D-F53F-40D7-9763-C973E0DD2E26}" destId="{D7F8F35F-4BDA-447F-929E-F318D5C5D911}" srcOrd="0" destOrd="0" presId="urn:microsoft.com/office/officeart/2005/8/layout/vList2"/>
    <dgm:cxn modelId="{62ECCB23-E696-4A3E-9C73-FBADCACF2D5F}" srcId="{B726469A-F04D-4F9A-A8BC-7FB465D45BCD}" destId="{6A3ADB40-76E9-46A3-AAF6-AFC864538E88}" srcOrd="0" destOrd="0" parTransId="{FB797EA8-2A9D-41A5-82BD-51B3D04F3E5A}" sibTransId="{79FC4CCA-F15F-4D46-B518-806D4053DADE}"/>
    <dgm:cxn modelId="{133A5A89-67F5-4DE5-8F0D-56999C32DBB6}" type="presOf" srcId="{B726469A-F04D-4F9A-A8BC-7FB465D45BCD}" destId="{CB1D0791-22CF-4768-BF63-D87E50C99D86}" srcOrd="0" destOrd="0" presId="urn:microsoft.com/office/officeart/2005/8/layout/vList2"/>
    <dgm:cxn modelId="{2677078A-65BE-433F-81D0-CC6CE87214D2}" srcId="{B726469A-F04D-4F9A-A8BC-7FB465D45BCD}" destId="{CC8A436D-F53F-40D7-9763-C973E0DD2E26}" srcOrd="1" destOrd="0" parTransId="{4320BB4B-B4AD-4206-A47A-414C73DCC828}" sibTransId="{E0502B45-25FC-4E82-8464-59A88B5D0A5F}"/>
    <dgm:cxn modelId="{AFA2A036-2DDD-4C0D-91B6-6AE295CD23BC}" type="presOf" srcId="{EDA7DE23-1AC4-432D-BCF9-17B7A5056E93}" destId="{2D973627-D578-41E4-A1CE-4F043721F100}" srcOrd="0" destOrd="0" presId="urn:microsoft.com/office/officeart/2005/8/layout/vList2"/>
    <dgm:cxn modelId="{B453E31F-0545-4175-ADAB-3FF969AED329}" srcId="{B726469A-F04D-4F9A-A8BC-7FB465D45BCD}" destId="{AEFC51A7-CF0C-4B54-A381-19E7507BAF81}" srcOrd="2" destOrd="0" parTransId="{B0B13EE2-F8E3-4DB2-A6BB-6F03C0733C44}" sibTransId="{9399E935-4EFC-4BA3-829D-482B6CD1A981}"/>
    <dgm:cxn modelId="{C955EF92-3655-4927-988F-5471F23DB014}" type="presOf" srcId="{AEFC51A7-CF0C-4B54-A381-19E7507BAF81}" destId="{3391278D-CE06-48F7-B89C-622245C8D898}" srcOrd="0" destOrd="0" presId="urn:microsoft.com/office/officeart/2005/8/layout/vList2"/>
    <dgm:cxn modelId="{287B134B-AEB5-4D80-AAF0-394F66067027}" srcId="{B726469A-F04D-4F9A-A8BC-7FB465D45BCD}" destId="{EDA7DE23-1AC4-432D-BCF9-17B7A5056E93}" srcOrd="3" destOrd="0" parTransId="{4CC922EB-9F10-43CB-8C6B-047C7407ECEA}" sibTransId="{2DE8BEEF-DCA0-4A03-A974-91F2BBB39ABC}"/>
    <dgm:cxn modelId="{B160B3D3-1545-4D19-8AA4-56DCB3BB88D1}" type="presParOf" srcId="{CB1D0791-22CF-4768-BF63-D87E50C99D86}" destId="{F491223A-F523-44FE-8FC1-DA916A4AF4E2}" srcOrd="0" destOrd="0" presId="urn:microsoft.com/office/officeart/2005/8/layout/vList2"/>
    <dgm:cxn modelId="{FBC578BA-954F-4514-B2B6-F1F3A7B190F8}" type="presParOf" srcId="{CB1D0791-22CF-4768-BF63-D87E50C99D86}" destId="{104E9949-61A1-4D07-8E68-64DD52903811}" srcOrd="1" destOrd="0" presId="urn:microsoft.com/office/officeart/2005/8/layout/vList2"/>
    <dgm:cxn modelId="{8032034D-576F-448F-A863-605FCA54A3BE}" type="presParOf" srcId="{CB1D0791-22CF-4768-BF63-D87E50C99D86}" destId="{D7F8F35F-4BDA-447F-929E-F318D5C5D911}" srcOrd="2" destOrd="0" presId="urn:microsoft.com/office/officeart/2005/8/layout/vList2"/>
    <dgm:cxn modelId="{EF2187A8-ED58-4842-8BFC-0FD6A5CEF922}" type="presParOf" srcId="{CB1D0791-22CF-4768-BF63-D87E50C99D86}" destId="{2BB4A5EB-798B-4411-B722-78AD8C06A849}" srcOrd="3" destOrd="0" presId="urn:microsoft.com/office/officeart/2005/8/layout/vList2"/>
    <dgm:cxn modelId="{C96C97AB-9E00-424E-B9D6-CBE828D8542B}" type="presParOf" srcId="{CB1D0791-22CF-4768-BF63-D87E50C99D86}" destId="{3391278D-CE06-48F7-B89C-622245C8D898}" srcOrd="4" destOrd="0" presId="urn:microsoft.com/office/officeart/2005/8/layout/vList2"/>
    <dgm:cxn modelId="{1A7E7171-9509-4235-9278-D14D5BEEE43B}" type="presParOf" srcId="{CB1D0791-22CF-4768-BF63-D87E50C99D86}" destId="{137399F6-A338-4DE3-AE7F-2DF598663D7B}" srcOrd="5" destOrd="0" presId="urn:microsoft.com/office/officeart/2005/8/layout/vList2"/>
    <dgm:cxn modelId="{F52F070E-AAF4-4317-8714-525A85710520}" type="presParOf" srcId="{CB1D0791-22CF-4768-BF63-D87E50C99D86}" destId="{2D973627-D578-41E4-A1CE-4F043721F1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02AD43-8860-4D29-840F-49A064896454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7DBF06A-F8B2-4236-8FE7-5B11B1FE3CC3}">
      <dgm:prSet custT="1"/>
      <dgm:spPr/>
      <dgm:t>
        <a:bodyPr/>
        <a:lstStyle/>
        <a:p>
          <a:pPr algn="ctr" rtl="0" eaLnBrk="1" fontAlgn="base" hangingPunct="1">
            <a:spcBef>
              <a:spcPct val="0"/>
            </a:spcBef>
            <a:spcAft>
              <a:spcPct val="0"/>
            </a:spcAft>
          </a:pPr>
          <a:r>
            <a:rPr lang="ru-RU" sz="4000" b="1" kern="1200" dirty="0" smtClean="0">
              <a:latin typeface="+mj-lt"/>
              <a:ea typeface="+mj-ea"/>
              <a:cs typeface="+mj-cs"/>
            </a:rPr>
            <a:t>О ремонтах образовательных учреждений</a:t>
          </a:r>
        </a:p>
      </dgm:t>
    </dgm:pt>
    <dgm:pt modelId="{ECA7856D-BB98-4007-9D41-F1065CDA7B90}" type="sibTrans" cxnId="{A7DB751C-6F27-47A1-98C8-945C225253E5}">
      <dgm:prSet/>
      <dgm:spPr/>
      <dgm:t>
        <a:bodyPr/>
        <a:lstStyle/>
        <a:p>
          <a:endParaRPr lang="ru-RU"/>
        </a:p>
      </dgm:t>
    </dgm:pt>
    <dgm:pt modelId="{A63FCE74-1B15-4949-B30B-6D82BF1B3FAB}" type="parTrans" cxnId="{A7DB751C-6F27-47A1-98C8-945C225253E5}">
      <dgm:prSet/>
      <dgm:spPr/>
      <dgm:t>
        <a:bodyPr/>
        <a:lstStyle/>
        <a:p>
          <a:endParaRPr lang="ru-RU"/>
        </a:p>
      </dgm:t>
    </dgm:pt>
    <dgm:pt modelId="{C826090B-C591-4A54-A1BC-63825783A29E}" type="pres">
      <dgm:prSet presAssocID="{2402AD43-8860-4D29-840F-49A0648964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AFBC2-1422-45D3-99DB-2BA444CD02F1}" type="pres">
      <dgm:prSet presAssocID="{57DBF06A-F8B2-4236-8FE7-5B11B1FE3CC3}" presName="parentText" presStyleLbl="node1" presStyleIdx="0" presStyleCnt="1" custScaleY="406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DB751C-6F27-47A1-98C8-945C225253E5}" srcId="{2402AD43-8860-4D29-840F-49A064896454}" destId="{57DBF06A-F8B2-4236-8FE7-5B11B1FE3CC3}" srcOrd="0" destOrd="0" parTransId="{A63FCE74-1B15-4949-B30B-6D82BF1B3FAB}" sibTransId="{ECA7856D-BB98-4007-9D41-F1065CDA7B90}"/>
    <dgm:cxn modelId="{C3A06414-2ACC-4B11-BEDB-3BF10C1836C0}" type="presOf" srcId="{57DBF06A-F8B2-4236-8FE7-5B11B1FE3CC3}" destId="{9A7AFBC2-1422-45D3-99DB-2BA444CD02F1}" srcOrd="0" destOrd="0" presId="urn:microsoft.com/office/officeart/2005/8/layout/vList2"/>
    <dgm:cxn modelId="{26FA6700-D65B-4DD4-B594-48C3F6E9EA7E}" type="presOf" srcId="{2402AD43-8860-4D29-840F-49A064896454}" destId="{C826090B-C591-4A54-A1BC-63825783A29E}" srcOrd="0" destOrd="0" presId="urn:microsoft.com/office/officeart/2005/8/layout/vList2"/>
    <dgm:cxn modelId="{4719A897-653A-4EDE-8FC1-9C6693273053}" type="presParOf" srcId="{C826090B-C591-4A54-A1BC-63825783A29E}" destId="{9A7AFBC2-1422-45D3-99DB-2BA444CD02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87CE3D-1F00-4008-B27E-2953D53AC8A2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B44B651-78E6-4532-892C-BFF2B1C3A1B1}">
      <dgm:prSet phldrT="[Текст]"/>
      <dgm:spPr/>
      <dgm:t>
        <a:bodyPr/>
        <a:lstStyle/>
        <a:p>
          <a:r>
            <a:rPr lang="ru-RU" b="1" smtClean="0"/>
            <a:t>Комплексный ремонт</a:t>
          </a:r>
          <a:r>
            <a:rPr lang="en-US" b="1" smtClean="0"/>
            <a:t>: </a:t>
          </a:r>
          <a:endParaRPr lang="ru-RU" dirty="0"/>
        </a:p>
      </dgm:t>
    </dgm:pt>
    <dgm:pt modelId="{2AFC2794-3F47-46EC-A546-4FF7D55F224B}" type="parTrans" cxnId="{3162D249-412E-407A-A5DB-96ABD44921ED}">
      <dgm:prSet/>
      <dgm:spPr/>
      <dgm:t>
        <a:bodyPr/>
        <a:lstStyle/>
        <a:p>
          <a:endParaRPr lang="ru-RU"/>
        </a:p>
      </dgm:t>
    </dgm:pt>
    <dgm:pt modelId="{A64FFE99-8036-4FC0-B606-BBC144C3AA1C}" type="sibTrans" cxnId="{3162D249-412E-407A-A5DB-96ABD44921ED}">
      <dgm:prSet/>
      <dgm:spPr/>
      <dgm:t>
        <a:bodyPr/>
        <a:lstStyle/>
        <a:p>
          <a:endParaRPr lang="ru-RU"/>
        </a:p>
      </dgm:t>
    </dgm:pt>
    <dgm:pt modelId="{AF520C5E-631B-46BA-83F9-096B133EEAFD}">
      <dgm:prSet phldrT="[Текст]"/>
      <dgm:spPr/>
      <dgm:t>
        <a:bodyPr/>
        <a:lstStyle/>
        <a:p>
          <a:r>
            <a:rPr lang="ru-RU" b="1" smtClean="0"/>
            <a:t>Ремонт кровель</a:t>
          </a:r>
          <a:endParaRPr lang="ru-RU" dirty="0"/>
        </a:p>
      </dgm:t>
    </dgm:pt>
    <dgm:pt modelId="{020B996D-1EBA-4AA2-BC4F-17202D0F7410}" type="parTrans" cxnId="{9A6873BD-A254-4270-8747-182E7AC3ECBB}">
      <dgm:prSet/>
      <dgm:spPr/>
      <dgm:t>
        <a:bodyPr/>
        <a:lstStyle/>
        <a:p>
          <a:endParaRPr lang="ru-RU"/>
        </a:p>
      </dgm:t>
    </dgm:pt>
    <dgm:pt modelId="{8356537D-7E7C-4778-A27F-71A9A1BDC6DA}" type="sibTrans" cxnId="{9A6873BD-A254-4270-8747-182E7AC3ECBB}">
      <dgm:prSet/>
      <dgm:spPr/>
      <dgm:t>
        <a:bodyPr/>
        <a:lstStyle/>
        <a:p>
          <a:endParaRPr lang="ru-RU"/>
        </a:p>
      </dgm:t>
    </dgm:pt>
    <dgm:pt modelId="{625B6152-6DA1-4761-B6EF-6750095F7D1F}">
      <dgm:prSet phldrT="[Текст]"/>
      <dgm:spPr/>
      <dgm:t>
        <a:bodyPr/>
        <a:lstStyle/>
        <a:p>
          <a:r>
            <a:rPr lang="ru-RU" b="1" smtClean="0"/>
            <a:t>Благоустройство территории</a:t>
          </a:r>
          <a:r>
            <a:rPr lang="en-US" b="1" smtClean="0"/>
            <a:t>: </a:t>
          </a:r>
          <a:endParaRPr lang="ru-RU" b="1" dirty="0" smtClean="0"/>
        </a:p>
      </dgm:t>
    </dgm:pt>
    <dgm:pt modelId="{AE017223-5BE5-4A6A-83CA-93A7C5FA3348}" type="parTrans" cxnId="{68C99AE3-F583-40C8-88AD-41F014D79D86}">
      <dgm:prSet/>
      <dgm:spPr/>
      <dgm:t>
        <a:bodyPr/>
        <a:lstStyle/>
        <a:p>
          <a:endParaRPr lang="ru-RU"/>
        </a:p>
      </dgm:t>
    </dgm:pt>
    <dgm:pt modelId="{EF736176-341E-4948-B396-2B610A4EE84B}" type="sibTrans" cxnId="{68C99AE3-F583-40C8-88AD-41F014D79D86}">
      <dgm:prSet/>
      <dgm:spPr/>
      <dgm:t>
        <a:bodyPr/>
        <a:lstStyle/>
        <a:p>
          <a:endParaRPr lang="ru-RU"/>
        </a:p>
      </dgm:t>
    </dgm:pt>
    <dgm:pt modelId="{7252158B-5D25-42D8-A60E-E1899CD48B1C}">
      <dgm:prSet/>
      <dgm:spPr/>
      <dgm:t>
        <a:bodyPr/>
        <a:lstStyle/>
        <a:p>
          <a:r>
            <a:rPr lang="ru-RU" smtClean="0"/>
            <a:t>ремонт кровли и подвала здания ДДЮТ по ул.Советской, 96 (памятник культуры)</a:t>
          </a:r>
          <a:endParaRPr lang="ru-RU" dirty="0" smtClean="0"/>
        </a:p>
      </dgm:t>
    </dgm:pt>
    <dgm:pt modelId="{295DD189-29C6-4975-B969-E72D8BA5BAD7}" type="parTrans" cxnId="{BC7FA7BA-96BF-410C-B123-909548CA5C8C}">
      <dgm:prSet/>
      <dgm:spPr/>
      <dgm:t>
        <a:bodyPr/>
        <a:lstStyle/>
        <a:p>
          <a:endParaRPr lang="ru-RU"/>
        </a:p>
      </dgm:t>
    </dgm:pt>
    <dgm:pt modelId="{1A071DBC-66CD-46C6-BACC-4F800D9F0A04}" type="sibTrans" cxnId="{BC7FA7BA-96BF-410C-B123-909548CA5C8C}">
      <dgm:prSet/>
      <dgm:spPr/>
      <dgm:t>
        <a:bodyPr/>
        <a:lstStyle/>
        <a:p>
          <a:endParaRPr lang="ru-RU"/>
        </a:p>
      </dgm:t>
    </dgm:pt>
    <dgm:pt modelId="{65B82873-3A3F-403E-9867-E9723D3C2CEE}">
      <dgm:prSet/>
      <dgm:spPr/>
      <dgm:t>
        <a:bodyPr/>
        <a:lstStyle/>
        <a:p>
          <a:r>
            <a:rPr lang="ru-RU" smtClean="0"/>
            <a:t>ремонт кровли и системы отопления в ДОУ № 355</a:t>
          </a:r>
          <a:endParaRPr lang="ru-RU" dirty="0"/>
        </a:p>
      </dgm:t>
    </dgm:pt>
    <dgm:pt modelId="{81141CD9-29EB-4CDD-B5E8-A2FD1D267504}" type="parTrans" cxnId="{C674C531-7D0C-439B-9C32-52367AF32D73}">
      <dgm:prSet/>
      <dgm:spPr/>
      <dgm:t>
        <a:bodyPr/>
        <a:lstStyle/>
        <a:p>
          <a:endParaRPr lang="ru-RU"/>
        </a:p>
      </dgm:t>
    </dgm:pt>
    <dgm:pt modelId="{C16CD17A-FC52-45B6-9E56-3C104716241A}" type="sibTrans" cxnId="{C674C531-7D0C-439B-9C32-52367AF32D73}">
      <dgm:prSet/>
      <dgm:spPr/>
      <dgm:t>
        <a:bodyPr/>
        <a:lstStyle/>
        <a:p>
          <a:endParaRPr lang="ru-RU"/>
        </a:p>
      </dgm:t>
    </dgm:pt>
    <dgm:pt modelId="{98C434DA-F62B-43DD-8E65-094E2753D21F}">
      <dgm:prSet phldrT="[Текст]"/>
      <dgm:spPr/>
      <dgm:t>
        <a:bodyPr/>
        <a:lstStyle/>
        <a:p>
          <a:r>
            <a:rPr lang="ru-RU" smtClean="0"/>
            <a:t>ДОУ №№ 400, 111, 358</a:t>
          </a:r>
          <a:endParaRPr lang="ru-RU" dirty="0"/>
        </a:p>
      </dgm:t>
    </dgm:pt>
    <dgm:pt modelId="{1774A0C6-EBAB-46B5-86C2-4CB7CD1005BB}" type="parTrans" cxnId="{D31CF68A-3BFD-4EF6-89F3-9CAA484F8096}">
      <dgm:prSet/>
      <dgm:spPr/>
      <dgm:t>
        <a:bodyPr/>
        <a:lstStyle/>
        <a:p>
          <a:endParaRPr lang="ru-RU"/>
        </a:p>
      </dgm:t>
    </dgm:pt>
    <dgm:pt modelId="{4C3143B3-F311-4BA6-8211-EA59B49C0C7A}" type="sibTrans" cxnId="{D31CF68A-3BFD-4EF6-89F3-9CAA484F8096}">
      <dgm:prSet/>
      <dgm:spPr/>
      <dgm:t>
        <a:bodyPr/>
        <a:lstStyle/>
        <a:p>
          <a:endParaRPr lang="ru-RU"/>
        </a:p>
      </dgm:t>
    </dgm:pt>
    <dgm:pt modelId="{B89980AE-2E53-4D9F-99E8-AA95137D2607}">
      <dgm:prSet phldrT="[Текст]"/>
      <dgm:spPr/>
      <dgm:t>
        <a:bodyPr/>
        <a:lstStyle/>
        <a:p>
          <a:r>
            <a:rPr lang="ru-RU" dirty="0" smtClean="0"/>
            <a:t>асфальтирование территории СОШ 59</a:t>
          </a:r>
          <a:endParaRPr lang="ru-RU" dirty="0"/>
        </a:p>
      </dgm:t>
    </dgm:pt>
    <dgm:pt modelId="{55D5894A-1144-440F-9E73-795803BE0417}" type="parTrans" cxnId="{E67A7982-2E00-4BC3-8451-2749A51CC7D1}">
      <dgm:prSet/>
      <dgm:spPr/>
      <dgm:t>
        <a:bodyPr/>
        <a:lstStyle/>
        <a:p>
          <a:endParaRPr lang="ru-RU"/>
        </a:p>
      </dgm:t>
    </dgm:pt>
    <dgm:pt modelId="{5243D564-C601-4076-A968-4885BC980ADB}" type="sibTrans" cxnId="{E67A7982-2E00-4BC3-8451-2749A51CC7D1}">
      <dgm:prSet/>
      <dgm:spPr/>
      <dgm:t>
        <a:bodyPr/>
        <a:lstStyle/>
        <a:p>
          <a:endParaRPr lang="ru-RU"/>
        </a:p>
      </dgm:t>
    </dgm:pt>
    <dgm:pt modelId="{6FDBF747-29F4-41F8-9EEC-7481EAC63136}">
      <dgm:prSet phldrT="[Текст]"/>
      <dgm:spPr/>
      <dgm:t>
        <a:bodyPr/>
        <a:lstStyle/>
        <a:p>
          <a:r>
            <a:rPr lang="ru-RU" dirty="0" smtClean="0"/>
            <a:t>устройство теневых навесов ДОУ 261</a:t>
          </a:r>
          <a:endParaRPr lang="ru-RU" dirty="0"/>
        </a:p>
      </dgm:t>
    </dgm:pt>
    <dgm:pt modelId="{9AFCCAE7-9527-441C-91AF-62D3141AD547}" type="parTrans" cxnId="{21D32330-CFE0-42F7-B2D9-3CF4F9B2EC93}">
      <dgm:prSet/>
      <dgm:spPr/>
      <dgm:t>
        <a:bodyPr/>
        <a:lstStyle/>
        <a:p>
          <a:endParaRPr lang="ru-RU"/>
        </a:p>
      </dgm:t>
    </dgm:pt>
    <dgm:pt modelId="{B1C24298-61B2-4DF7-876D-69BB1A55BEC1}" type="sibTrans" cxnId="{21D32330-CFE0-42F7-B2D9-3CF4F9B2EC93}">
      <dgm:prSet/>
      <dgm:spPr/>
      <dgm:t>
        <a:bodyPr/>
        <a:lstStyle/>
        <a:p>
          <a:endParaRPr lang="ru-RU"/>
        </a:p>
      </dgm:t>
    </dgm:pt>
    <dgm:pt modelId="{08348DFF-CE75-40C4-BA8C-F530C9C40240}">
      <dgm:prSet phldrT="[Текст]"/>
      <dgm:spPr/>
      <dgm:t>
        <a:bodyPr/>
        <a:lstStyle/>
        <a:p>
          <a:r>
            <a:rPr lang="ru-RU" smtClean="0"/>
            <a:t>ремонт хоккейной коробки в СОШ № 129</a:t>
          </a:r>
          <a:endParaRPr lang="ru-RU" dirty="0"/>
        </a:p>
      </dgm:t>
    </dgm:pt>
    <dgm:pt modelId="{1C846D01-63F6-45B1-88F9-E5FA7B7C4027}" type="parTrans" cxnId="{AA33C299-0924-4F51-8F89-10716F765A81}">
      <dgm:prSet/>
      <dgm:spPr/>
      <dgm:t>
        <a:bodyPr/>
        <a:lstStyle/>
        <a:p>
          <a:endParaRPr lang="ru-RU"/>
        </a:p>
      </dgm:t>
    </dgm:pt>
    <dgm:pt modelId="{50BECB56-362B-4F9D-9A1C-C28081CFB61A}" type="sibTrans" cxnId="{AA33C299-0924-4F51-8F89-10716F765A81}">
      <dgm:prSet/>
      <dgm:spPr/>
      <dgm:t>
        <a:bodyPr/>
        <a:lstStyle/>
        <a:p>
          <a:endParaRPr lang="ru-RU"/>
        </a:p>
      </dgm:t>
    </dgm:pt>
    <dgm:pt modelId="{D5BC550F-5C09-47AF-81F1-DF36251C198D}">
      <dgm:prSet phldrT="[Текст]"/>
      <dgm:spPr/>
      <dgm:t>
        <a:bodyPr/>
        <a:lstStyle/>
        <a:p>
          <a:r>
            <a:rPr lang="ru-RU" b="1" smtClean="0"/>
            <a:t>Текущий ремонт имущественных комплексов</a:t>
          </a:r>
          <a:r>
            <a:rPr lang="en-US" b="1" smtClean="0"/>
            <a:t>:</a:t>
          </a:r>
          <a:r>
            <a:rPr lang="ru-RU" b="1" smtClean="0"/>
            <a:t> </a:t>
          </a:r>
          <a:endParaRPr lang="ru-RU" dirty="0"/>
        </a:p>
      </dgm:t>
    </dgm:pt>
    <dgm:pt modelId="{BF900E71-EFB6-4242-850C-872660979ABB}" type="parTrans" cxnId="{50D10362-35EC-4A00-AD78-007B67053C83}">
      <dgm:prSet/>
      <dgm:spPr/>
      <dgm:t>
        <a:bodyPr/>
        <a:lstStyle/>
        <a:p>
          <a:endParaRPr lang="ru-RU"/>
        </a:p>
      </dgm:t>
    </dgm:pt>
    <dgm:pt modelId="{81A19391-2B0E-49C3-A3B7-99F60FF70942}" type="sibTrans" cxnId="{50D10362-35EC-4A00-AD78-007B67053C83}">
      <dgm:prSet/>
      <dgm:spPr/>
      <dgm:t>
        <a:bodyPr/>
        <a:lstStyle/>
        <a:p>
          <a:endParaRPr lang="ru-RU"/>
        </a:p>
      </dgm:t>
    </dgm:pt>
    <dgm:pt modelId="{0459433C-A90D-42FA-8058-5E0E5588A129}">
      <dgm:prSet/>
      <dgm:spPr/>
      <dgm:t>
        <a:bodyPr/>
        <a:lstStyle/>
        <a:p>
          <a:r>
            <a:rPr lang="ru-RU" smtClean="0"/>
            <a:t>Лицей №5, СОШ № 123, Гимназия № 11</a:t>
          </a:r>
          <a:endParaRPr lang="ru-RU" dirty="0" smtClean="0"/>
        </a:p>
      </dgm:t>
    </dgm:pt>
    <dgm:pt modelId="{DDE25398-62D1-4A03-813A-D6C71423687A}" type="parTrans" cxnId="{2B02622C-15E6-4FB2-BA6F-E08B50A9F5BD}">
      <dgm:prSet/>
      <dgm:spPr/>
      <dgm:t>
        <a:bodyPr/>
        <a:lstStyle/>
        <a:p>
          <a:endParaRPr lang="ru-RU"/>
        </a:p>
      </dgm:t>
    </dgm:pt>
    <dgm:pt modelId="{2794557C-22AD-412E-B395-F99DF3E9AED4}" type="sibTrans" cxnId="{2B02622C-15E6-4FB2-BA6F-E08B50A9F5BD}">
      <dgm:prSet/>
      <dgm:spPr/>
      <dgm:t>
        <a:bodyPr/>
        <a:lstStyle/>
        <a:p>
          <a:endParaRPr lang="ru-RU"/>
        </a:p>
      </dgm:t>
    </dgm:pt>
    <dgm:pt modelId="{E915E57E-C915-40FD-8915-159B47AD7F5C}">
      <dgm:prSet/>
      <dgm:spPr/>
      <dgm:t>
        <a:bodyPr/>
        <a:lstStyle/>
        <a:p>
          <a:r>
            <a:rPr lang="ru-RU" dirty="0" smtClean="0"/>
            <a:t>ДОУ № 412, ДОУ 168, ДОУ 90 «Оляпка»</a:t>
          </a:r>
          <a:endParaRPr lang="ru-RU" dirty="0"/>
        </a:p>
      </dgm:t>
    </dgm:pt>
    <dgm:pt modelId="{6C30E077-EB1E-4431-8AE6-A63E3A85E6FB}" type="parTrans" cxnId="{40D3E4B3-5C94-4618-852F-F7F70370FA4B}">
      <dgm:prSet/>
      <dgm:spPr/>
      <dgm:t>
        <a:bodyPr/>
        <a:lstStyle/>
        <a:p>
          <a:endParaRPr lang="ru-RU"/>
        </a:p>
      </dgm:t>
    </dgm:pt>
    <dgm:pt modelId="{2960662D-15CD-4838-BDE4-CD4EBA7067F6}" type="sibTrans" cxnId="{40D3E4B3-5C94-4618-852F-F7F70370FA4B}">
      <dgm:prSet/>
      <dgm:spPr/>
      <dgm:t>
        <a:bodyPr/>
        <a:lstStyle/>
        <a:p>
          <a:endParaRPr lang="ru-RU"/>
        </a:p>
      </dgm:t>
    </dgm:pt>
    <dgm:pt modelId="{D446193D-962E-4852-B31F-72ACE1553F0E}">
      <dgm:prSet phldrT="[Текст]"/>
      <dgm:spPr/>
      <dgm:t>
        <a:bodyPr/>
        <a:lstStyle/>
        <a:p>
          <a:r>
            <a:rPr lang="ru-RU" dirty="0" smtClean="0"/>
            <a:t>ремонт трибун СОШ 135</a:t>
          </a:r>
          <a:endParaRPr lang="ru-RU" dirty="0"/>
        </a:p>
      </dgm:t>
    </dgm:pt>
    <dgm:pt modelId="{237EA46C-A144-473F-8CBA-A10280D57A39}" type="parTrans" cxnId="{9AF1B921-A324-4C87-9D5D-F5DE96C686E5}">
      <dgm:prSet/>
      <dgm:spPr/>
      <dgm:t>
        <a:bodyPr/>
        <a:lstStyle/>
        <a:p>
          <a:endParaRPr lang="ru-RU"/>
        </a:p>
      </dgm:t>
    </dgm:pt>
    <dgm:pt modelId="{2879F209-CCA5-4BAF-90E7-4120B0D6F8ED}" type="sibTrans" cxnId="{9AF1B921-A324-4C87-9D5D-F5DE96C686E5}">
      <dgm:prSet/>
      <dgm:spPr/>
      <dgm:t>
        <a:bodyPr/>
        <a:lstStyle/>
        <a:p>
          <a:endParaRPr lang="ru-RU"/>
        </a:p>
      </dgm:t>
    </dgm:pt>
    <dgm:pt modelId="{5E6C3AF4-BD44-4297-A958-449D489A2F9C}" type="pres">
      <dgm:prSet presAssocID="{F787CE3D-1F00-4008-B27E-2953D53AC8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BDC4C6-53E1-4964-BBA6-589D26445536}" type="pres">
      <dgm:prSet presAssocID="{DB44B651-78E6-4532-892C-BFF2B1C3A1B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D3363-B444-4269-99D2-2245986E6F0F}" type="pres">
      <dgm:prSet presAssocID="{DB44B651-78E6-4532-892C-BFF2B1C3A1B1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883E8-9DCC-4AD7-AE4E-AD035543F376}" type="pres">
      <dgm:prSet presAssocID="{AF520C5E-631B-46BA-83F9-096B133EEAF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04254-FF40-4644-9E70-187566619618}" type="pres">
      <dgm:prSet presAssocID="{AF520C5E-631B-46BA-83F9-096B133EEAF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A3DF4-E726-453D-AD9F-AA272903813E}" type="pres">
      <dgm:prSet presAssocID="{625B6152-6DA1-4761-B6EF-6750095F7D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CA8EC-031A-4963-AFAE-EA10167FC839}" type="pres">
      <dgm:prSet presAssocID="{625B6152-6DA1-4761-B6EF-6750095F7D1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A151D-5544-4DD8-948C-CBBBFA2F9617}" type="pres">
      <dgm:prSet presAssocID="{D5BC550F-5C09-47AF-81F1-DF36251C19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63674-5572-4E47-B9BC-777DB2BE6074}" type="pres">
      <dgm:prSet presAssocID="{D5BC550F-5C09-47AF-81F1-DF36251C198D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5754C4-8159-4CF7-A7C1-6D2FDE7AA553}" type="presOf" srcId="{E915E57E-C915-40FD-8915-159B47AD7F5C}" destId="{C7763674-5572-4E47-B9BC-777DB2BE6074}" srcOrd="0" destOrd="1" presId="urn:microsoft.com/office/officeart/2005/8/layout/vList2"/>
    <dgm:cxn modelId="{9A6873BD-A254-4270-8747-182E7AC3ECBB}" srcId="{F787CE3D-1F00-4008-B27E-2953D53AC8A2}" destId="{AF520C5E-631B-46BA-83F9-096B133EEAFD}" srcOrd="1" destOrd="0" parTransId="{020B996D-1EBA-4AA2-BC4F-17202D0F7410}" sibTransId="{8356537D-7E7C-4778-A27F-71A9A1BDC6DA}"/>
    <dgm:cxn modelId="{32F0ADB1-DE7D-471A-A58B-B4115F9B64F1}" type="presOf" srcId="{D446193D-962E-4852-B31F-72ACE1553F0E}" destId="{7E3CA8EC-031A-4963-AFAE-EA10167FC839}" srcOrd="0" destOrd="2" presId="urn:microsoft.com/office/officeart/2005/8/layout/vList2"/>
    <dgm:cxn modelId="{D31CF68A-3BFD-4EF6-89F3-9CAA484F8096}" srcId="{AF520C5E-631B-46BA-83F9-096B133EEAFD}" destId="{98C434DA-F62B-43DD-8E65-094E2753D21F}" srcOrd="0" destOrd="0" parTransId="{1774A0C6-EBAB-46B5-86C2-4CB7CD1005BB}" sibTransId="{4C3143B3-F311-4BA6-8211-EA59B49C0C7A}"/>
    <dgm:cxn modelId="{581DDC2F-19CD-4F1E-821A-8F0E7227F767}" type="presOf" srcId="{B89980AE-2E53-4D9F-99E8-AA95137D2607}" destId="{7E3CA8EC-031A-4963-AFAE-EA10167FC839}" srcOrd="0" destOrd="1" presId="urn:microsoft.com/office/officeart/2005/8/layout/vList2"/>
    <dgm:cxn modelId="{5F2F0851-A2EE-415E-AD14-7817C79B8A28}" type="presOf" srcId="{AF520C5E-631B-46BA-83F9-096B133EEAFD}" destId="{C4E883E8-9DCC-4AD7-AE4E-AD035543F376}" srcOrd="0" destOrd="0" presId="urn:microsoft.com/office/officeart/2005/8/layout/vList2"/>
    <dgm:cxn modelId="{A3B1C7E6-8050-491B-982A-83C61D7AD645}" type="presOf" srcId="{F787CE3D-1F00-4008-B27E-2953D53AC8A2}" destId="{5E6C3AF4-BD44-4297-A958-449D489A2F9C}" srcOrd="0" destOrd="0" presId="urn:microsoft.com/office/officeart/2005/8/layout/vList2"/>
    <dgm:cxn modelId="{40D3E4B3-5C94-4618-852F-F7F70370FA4B}" srcId="{D5BC550F-5C09-47AF-81F1-DF36251C198D}" destId="{E915E57E-C915-40FD-8915-159B47AD7F5C}" srcOrd="1" destOrd="0" parTransId="{6C30E077-EB1E-4431-8AE6-A63E3A85E6FB}" sibTransId="{2960662D-15CD-4838-BDE4-CD4EBA7067F6}"/>
    <dgm:cxn modelId="{467FCAAB-2073-46A7-A58A-8C5D5E88542C}" type="presOf" srcId="{7252158B-5D25-42D8-A60E-E1899CD48B1C}" destId="{0EAD3363-B444-4269-99D2-2245986E6F0F}" srcOrd="0" destOrd="0" presId="urn:microsoft.com/office/officeart/2005/8/layout/vList2"/>
    <dgm:cxn modelId="{BC7FA7BA-96BF-410C-B123-909548CA5C8C}" srcId="{DB44B651-78E6-4532-892C-BFF2B1C3A1B1}" destId="{7252158B-5D25-42D8-A60E-E1899CD48B1C}" srcOrd="0" destOrd="0" parTransId="{295DD189-29C6-4975-B969-E72D8BA5BAD7}" sibTransId="{1A071DBC-66CD-46C6-BACC-4F800D9F0A04}"/>
    <dgm:cxn modelId="{6AB0DA53-EB42-4529-B5CD-1DA951AEC11C}" type="presOf" srcId="{DB44B651-78E6-4532-892C-BFF2B1C3A1B1}" destId="{07BDC4C6-53E1-4964-BBA6-589D26445536}" srcOrd="0" destOrd="0" presId="urn:microsoft.com/office/officeart/2005/8/layout/vList2"/>
    <dgm:cxn modelId="{3630399E-BF3F-4D77-BEF4-19BBD5CFC22C}" type="presOf" srcId="{D5BC550F-5C09-47AF-81F1-DF36251C198D}" destId="{1E6A151D-5544-4DD8-948C-CBBBFA2F9617}" srcOrd="0" destOrd="0" presId="urn:microsoft.com/office/officeart/2005/8/layout/vList2"/>
    <dgm:cxn modelId="{68C99AE3-F583-40C8-88AD-41F014D79D86}" srcId="{F787CE3D-1F00-4008-B27E-2953D53AC8A2}" destId="{625B6152-6DA1-4761-B6EF-6750095F7D1F}" srcOrd="2" destOrd="0" parTransId="{AE017223-5BE5-4A6A-83CA-93A7C5FA3348}" sibTransId="{EF736176-341E-4948-B396-2B610A4EE84B}"/>
    <dgm:cxn modelId="{076A0CEE-A01C-43A4-9A11-373A6ED4557C}" type="presOf" srcId="{08348DFF-CE75-40C4-BA8C-F530C9C40240}" destId="{7E3CA8EC-031A-4963-AFAE-EA10167FC839}" srcOrd="0" destOrd="0" presId="urn:microsoft.com/office/officeart/2005/8/layout/vList2"/>
    <dgm:cxn modelId="{2B02622C-15E6-4FB2-BA6F-E08B50A9F5BD}" srcId="{D5BC550F-5C09-47AF-81F1-DF36251C198D}" destId="{0459433C-A90D-42FA-8058-5E0E5588A129}" srcOrd="0" destOrd="0" parTransId="{DDE25398-62D1-4A03-813A-D6C71423687A}" sibTransId="{2794557C-22AD-412E-B395-F99DF3E9AED4}"/>
    <dgm:cxn modelId="{AA33C299-0924-4F51-8F89-10716F765A81}" srcId="{625B6152-6DA1-4761-B6EF-6750095F7D1F}" destId="{08348DFF-CE75-40C4-BA8C-F530C9C40240}" srcOrd="0" destOrd="0" parTransId="{1C846D01-63F6-45B1-88F9-E5FA7B7C4027}" sibTransId="{50BECB56-362B-4F9D-9A1C-C28081CFB61A}"/>
    <dgm:cxn modelId="{B3193DC2-F3EC-4A36-AD41-1C73D8B41E01}" type="presOf" srcId="{65B82873-3A3F-403E-9867-E9723D3C2CEE}" destId="{0EAD3363-B444-4269-99D2-2245986E6F0F}" srcOrd="0" destOrd="1" presId="urn:microsoft.com/office/officeart/2005/8/layout/vList2"/>
    <dgm:cxn modelId="{737ABB94-7B83-43BF-9018-FD339690AEBE}" type="presOf" srcId="{6FDBF747-29F4-41F8-9EEC-7481EAC63136}" destId="{7E3CA8EC-031A-4963-AFAE-EA10167FC839}" srcOrd="0" destOrd="3" presId="urn:microsoft.com/office/officeart/2005/8/layout/vList2"/>
    <dgm:cxn modelId="{50D10362-35EC-4A00-AD78-007B67053C83}" srcId="{F787CE3D-1F00-4008-B27E-2953D53AC8A2}" destId="{D5BC550F-5C09-47AF-81F1-DF36251C198D}" srcOrd="3" destOrd="0" parTransId="{BF900E71-EFB6-4242-850C-872660979ABB}" sibTransId="{81A19391-2B0E-49C3-A3B7-99F60FF70942}"/>
    <dgm:cxn modelId="{78B473A2-26D4-4098-B173-1859F1844A0D}" type="presOf" srcId="{0459433C-A90D-42FA-8058-5E0E5588A129}" destId="{C7763674-5572-4E47-B9BC-777DB2BE6074}" srcOrd="0" destOrd="0" presId="urn:microsoft.com/office/officeart/2005/8/layout/vList2"/>
    <dgm:cxn modelId="{4B1BB679-31B4-4FC4-9C4C-AEFF8569AD1B}" type="presOf" srcId="{625B6152-6DA1-4761-B6EF-6750095F7D1F}" destId="{757A3DF4-E726-453D-AD9F-AA272903813E}" srcOrd="0" destOrd="0" presId="urn:microsoft.com/office/officeart/2005/8/layout/vList2"/>
    <dgm:cxn modelId="{9AF1B921-A324-4C87-9D5D-F5DE96C686E5}" srcId="{625B6152-6DA1-4761-B6EF-6750095F7D1F}" destId="{D446193D-962E-4852-B31F-72ACE1553F0E}" srcOrd="2" destOrd="0" parTransId="{237EA46C-A144-473F-8CBA-A10280D57A39}" sibTransId="{2879F209-CCA5-4BAF-90E7-4120B0D6F8ED}"/>
    <dgm:cxn modelId="{3162D249-412E-407A-A5DB-96ABD44921ED}" srcId="{F787CE3D-1F00-4008-B27E-2953D53AC8A2}" destId="{DB44B651-78E6-4532-892C-BFF2B1C3A1B1}" srcOrd="0" destOrd="0" parTransId="{2AFC2794-3F47-46EC-A546-4FF7D55F224B}" sibTransId="{A64FFE99-8036-4FC0-B606-BBC144C3AA1C}"/>
    <dgm:cxn modelId="{C674C531-7D0C-439B-9C32-52367AF32D73}" srcId="{DB44B651-78E6-4532-892C-BFF2B1C3A1B1}" destId="{65B82873-3A3F-403E-9867-E9723D3C2CEE}" srcOrd="1" destOrd="0" parTransId="{81141CD9-29EB-4CDD-B5E8-A2FD1D267504}" sibTransId="{C16CD17A-FC52-45B6-9E56-3C104716241A}"/>
    <dgm:cxn modelId="{64A7B3E6-14D7-49C7-AC54-1DFA86204C5D}" type="presOf" srcId="{98C434DA-F62B-43DD-8E65-094E2753D21F}" destId="{5B704254-FF40-4644-9E70-187566619618}" srcOrd="0" destOrd="0" presId="urn:microsoft.com/office/officeart/2005/8/layout/vList2"/>
    <dgm:cxn modelId="{E67A7982-2E00-4BC3-8451-2749A51CC7D1}" srcId="{625B6152-6DA1-4761-B6EF-6750095F7D1F}" destId="{B89980AE-2E53-4D9F-99E8-AA95137D2607}" srcOrd="1" destOrd="0" parTransId="{55D5894A-1144-440F-9E73-795803BE0417}" sibTransId="{5243D564-C601-4076-A968-4885BC980ADB}"/>
    <dgm:cxn modelId="{21D32330-CFE0-42F7-B2D9-3CF4F9B2EC93}" srcId="{625B6152-6DA1-4761-B6EF-6750095F7D1F}" destId="{6FDBF747-29F4-41F8-9EEC-7481EAC63136}" srcOrd="3" destOrd="0" parTransId="{9AFCCAE7-9527-441C-91AF-62D3141AD547}" sibTransId="{B1C24298-61B2-4DF7-876D-69BB1A55BEC1}"/>
    <dgm:cxn modelId="{7A94551A-18C4-43D3-90E3-D0F6BF07B5B3}" type="presParOf" srcId="{5E6C3AF4-BD44-4297-A958-449D489A2F9C}" destId="{07BDC4C6-53E1-4964-BBA6-589D26445536}" srcOrd="0" destOrd="0" presId="urn:microsoft.com/office/officeart/2005/8/layout/vList2"/>
    <dgm:cxn modelId="{D1253241-5EBF-4756-A0FA-02B4B1554595}" type="presParOf" srcId="{5E6C3AF4-BD44-4297-A958-449D489A2F9C}" destId="{0EAD3363-B444-4269-99D2-2245986E6F0F}" srcOrd="1" destOrd="0" presId="urn:microsoft.com/office/officeart/2005/8/layout/vList2"/>
    <dgm:cxn modelId="{F06EFF4B-FCB3-42AE-A1F9-B7B0A6A50DCD}" type="presParOf" srcId="{5E6C3AF4-BD44-4297-A958-449D489A2F9C}" destId="{C4E883E8-9DCC-4AD7-AE4E-AD035543F376}" srcOrd="2" destOrd="0" presId="urn:microsoft.com/office/officeart/2005/8/layout/vList2"/>
    <dgm:cxn modelId="{39EF3271-BA53-4D1C-A00A-3FD8FA090280}" type="presParOf" srcId="{5E6C3AF4-BD44-4297-A958-449D489A2F9C}" destId="{5B704254-FF40-4644-9E70-187566619618}" srcOrd="3" destOrd="0" presId="urn:microsoft.com/office/officeart/2005/8/layout/vList2"/>
    <dgm:cxn modelId="{8C869668-FECD-4DF6-A09E-ABA50D3827F5}" type="presParOf" srcId="{5E6C3AF4-BD44-4297-A958-449D489A2F9C}" destId="{757A3DF4-E726-453D-AD9F-AA272903813E}" srcOrd="4" destOrd="0" presId="urn:microsoft.com/office/officeart/2005/8/layout/vList2"/>
    <dgm:cxn modelId="{86085626-5E8C-4A50-A94E-2D372A07E839}" type="presParOf" srcId="{5E6C3AF4-BD44-4297-A958-449D489A2F9C}" destId="{7E3CA8EC-031A-4963-AFAE-EA10167FC839}" srcOrd="5" destOrd="0" presId="urn:microsoft.com/office/officeart/2005/8/layout/vList2"/>
    <dgm:cxn modelId="{FA3A98E4-0017-4EC8-BCAA-E5A4A2D19E50}" type="presParOf" srcId="{5E6C3AF4-BD44-4297-A958-449D489A2F9C}" destId="{1E6A151D-5544-4DD8-948C-CBBBFA2F9617}" srcOrd="6" destOrd="0" presId="urn:microsoft.com/office/officeart/2005/8/layout/vList2"/>
    <dgm:cxn modelId="{F21AC9E3-4FA9-4634-8D79-7FE51E7A0E55}" type="presParOf" srcId="{5E6C3AF4-BD44-4297-A958-449D489A2F9C}" destId="{C7763674-5572-4E47-B9BC-777DB2BE607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9A34D7-656B-462A-9BDB-D40C3A12AB47}" type="doc">
      <dgm:prSet loTypeId="urn:microsoft.com/office/officeart/2005/8/layout/vList5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E3F4036-E7D0-4F54-9BAB-5056A7015CA4}">
      <dgm:prSet phldrT="[Текст]" custT="1"/>
      <dgm:spPr/>
      <dgm:t>
        <a:bodyPr/>
        <a:lstStyle/>
        <a:p>
          <a:r>
            <a:rPr lang="ru-RU" sz="2400" b="1" dirty="0" smtClean="0"/>
            <a:t>СКОШ № 155</a:t>
          </a:r>
          <a:endParaRPr lang="ru-RU" sz="2400" dirty="0"/>
        </a:p>
      </dgm:t>
    </dgm:pt>
    <dgm:pt modelId="{A52D7D71-2B36-496B-A210-B068073D7356}" type="parTrans" cxnId="{420004EA-5877-4D1F-86EB-768C56094E8A}">
      <dgm:prSet/>
      <dgm:spPr/>
      <dgm:t>
        <a:bodyPr/>
        <a:lstStyle/>
        <a:p>
          <a:endParaRPr lang="ru-RU"/>
        </a:p>
      </dgm:t>
    </dgm:pt>
    <dgm:pt modelId="{4C6A04E5-4EE8-4551-814A-3E95F79C1BA5}" type="sibTrans" cxnId="{420004EA-5877-4D1F-86EB-768C56094E8A}">
      <dgm:prSet/>
      <dgm:spPr/>
      <dgm:t>
        <a:bodyPr/>
        <a:lstStyle/>
        <a:p>
          <a:endParaRPr lang="ru-RU"/>
        </a:p>
      </dgm:t>
    </dgm:pt>
    <dgm:pt modelId="{27F4CF46-8F9F-4D9F-847B-6169E680F6F9}">
      <dgm:prSet phldrT="[Текст]" custT="1"/>
      <dgm:spPr/>
      <dgm:t>
        <a:bodyPr/>
        <a:lstStyle/>
        <a:p>
          <a:r>
            <a:rPr lang="ru-RU" sz="2400" b="1" smtClean="0"/>
            <a:t>СКОШ № 54</a:t>
          </a:r>
          <a:endParaRPr lang="ru-RU" sz="2400" dirty="0"/>
        </a:p>
      </dgm:t>
    </dgm:pt>
    <dgm:pt modelId="{94F5FF0A-3742-425C-8448-EC2AFF0904B3}" type="parTrans" cxnId="{BE768864-87EF-47C5-916B-DC7B5BBDE87A}">
      <dgm:prSet/>
      <dgm:spPr/>
      <dgm:t>
        <a:bodyPr/>
        <a:lstStyle/>
        <a:p>
          <a:endParaRPr lang="ru-RU"/>
        </a:p>
      </dgm:t>
    </dgm:pt>
    <dgm:pt modelId="{9692AD0A-5C3E-4BC9-9B61-681C8906E1D2}" type="sibTrans" cxnId="{BE768864-87EF-47C5-916B-DC7B5BBDE87A}">
      <dgm:prSet/>
      <dgm:spPr/>
      <dgm:t>
        <a:bodyPr/>
        <a:lstStyle/>
        <a:p>
          <a:endParaRPr lang="ru-RU"/>
        </a:p>
      </dgm:t>
    </dgm:pt>
    <dgm:pt modelId="{F87F7424-D627-4DFD-A408-49D65B4E044D}">
      <dgm:prSet phldrT="[Текст]" custT="1"/>
      <dgm:spPr/>
      <dgm:t>
        <a:bodyPr/>
        <a:lstStyle/>
        <a:p>
          <a:r>
            <a:rPr lang="ru-RU" sz="2400" b="1" smtClean="0"/>
            <a:t>СОШ № 28</a:t>
          </a:r>
          <a:endParaRPr lang="ru-RU" sz="2400" dirty="0"/>
        </a:p>
      </dgm:t>
    </dgm:pt>
    <dgm:pt modelId="{C1FEF09C-F06E-454F-A4D3-72F922C61D6D}" type="parTrans" cxnId="{1F9C027B-56A7-4318-A322-E296C9E0413E}">
      <dgm:prSet/>
      <dgm:spPr/>
      <dgm:t>
        <a:bodyPr/>
        <a:lstStyle/>
        <a:p>
          <a:endParaRPr lang="ru-RU"/>
        </a:p>
      </dgm:t>
    </dgm:pt>
    <dgm:pt modelId="{DFDA6076-F38A-4B23-908A-54996ABC167B}" type="sibTrans" cxnId="{1F9C027B-56A7-4318-A322-E296C9E0413E}">
      <dgm:prSet/>
      <dgm:spPr/>
      <dgm:t>
        <a:bodyPr/>
        <a:lstStyle/>
        <a:p>
          <a:endParaRPr lang="ru-RU"/>
        </a:p>
      </dgm:t>
    </dgm:pt>
    <dgm:pt modelId="{F97FB26F-97A4-4988-A852-F999550DD7CB}">
      <dgm:prSet phldrT="[Текст]" custT="1"/>
      <dgm:spPr/>
      <dgm:t>
        <a:bodyPr/>
        <a:lstStyle/>
        <a:p>
          <a:r>
            <a:rPr lang="ru-RU" sz="2400" b="1" dirty="0" smtClean="0"/>
            <a:t>СКОШ № 154</a:t>
          </a:r>
          <a:endParaRPr lang="ru-RU" sz="2400" dirty="0"/>
        </a:p>
      </dgm:t>
    </dgm:pt>
    <dgm:pt modelId="{2BD354A8-0BAB-42FD-B188-2A6259175282}" type="parTrans" cxnId="{B3FB1580-759A-456F-8B50-1170ACA8B202}">
      <dgm:prSet/>
      <dgm:spPr/>
      <dgm:t>
        <a:bodyPr/>
        <a:lstStyle/>
        <a:p>
          <a:endParaRPr lang="ru-RU"/>
        </a:p>
      </dgm:t>
    </dgm:pt>
    <dgm:pt modelId="{68C145A8-4911-4B92-8ED5-A259D5AE0C81}" type="sibTrans" cxnId="{B3FB1580-759A-456F-8B50-1170ACA8B202}">
      <dgm:prSet/>
      <dgm:spPr/>
      <dgm:t>
        <a:bodyPr/>
        <a:lstStyle/>
        <a:p>
          <a:endParaRPr lang="ru-RU"/>
        </a:p>
      </dgm:t>
    </dgm:pt>
    <dgm:pt modelId="{27EA5C1A-073E-4F3B-B2A4-BBFADC7E995A}">
      <dgm:prSet phldrT="[Текст]"/>
      <dgm:spPr/>
      <dgm:t>
        <a:bodyPr/>
        <a:lstStyle/>
        <a:p>
          <a:r>
            <a:rPr lang="ru-RU" dirty="0" smtClean="0"/>
            <a:t>оборудован пандус, отремонтировано  крыльцо и входная группа, произведено устройство поручней вдоль коридора 1 этажа, оснащено специальными средствами для слабовидящих</a:t>
          </a:r>
          <a:endParaRPr lang="ru-RU" dirty="0"/>
        </a:p>
      </dgm:t>
    </dgm:pt>
    <dgm:pt modelId="{C31D022D-7E0B-489E-B836-4C5949F51CF7}" type="parTrans" cxnId="{1200CB79-969B-4129-9BE3-06AD3FBA1065}">
      <dgm:prSet/>
      <dgm:spPr/>
      <dgm:t>
        <a:bodyPr/>
        <a:lstStyle/>
        <a:p>
          <a:endParaRPr lang="ru-RU"/>
        </a:p>
      </dgm:t>
    </dgm:pt>
    <dgm:pt modelId="{DCBEE005-7C69-4219-A7F1-8188FB6C6B38}" type="sibTrans" cxnId="{1200CB79-969B-4129-9BE3-06AD3FBA1065}">
      <dgm:prSet/>
      <dgm:spPr/>
      <dgm:t>
        <a:bodyPr/>
        <a:lstStyle/>
        <a:p>
          <a:endParaRPr lang="ru-RU"/>
        </a:p>
      </dgm:t>
    </dgm:pt>
    <dgm:pt modelId="{29FC1DC5-60B7-49D1-AAEE-540C287CDFE4}">
      <dgm:prSet phldrT="[Текст]"/>
      <dgm:spPr/>
      <dgm:t>
        <a:bodyPr/>
        <a:lstStyle/>
        <a:p>
          <a:r>
            <a:rPr lang="ru-RU" smtClean="0"/>
            <a:t>разработана ПСД на установку подъемника на 2 этаж здания,  который будет установлен в  2019 году</a:t>
          </a:r>
          <a:endParaRPr lang="ru-RU" dirty="0"/>
        </a:p>
      </dgm:t>
    </dgm:pt>
    <dgm:pt modelId="{6A408CBB-C973-40E3-BF89-033458D428B5}" type="parTrans" cxnId="{EB0A3E68-3C21-40CF-B679-B3ACB6A08F45}">
      <dgm:prSet/>
      <dgm:spPr/>
      <dgm:t>
        <a:bodyPr/>
        <a:lstStyle/>
        <a:p>
          <a:endParaRPr lang="ru-RU"/>
        </a:p>
      </dgm:t>
    </dgm:pt>
    <dgm:pt modelId="{46411209-0FC4-4BED-B813-761AA82C0962}" type="sibTrans" cxnId="{EB0A3E68-3C21-40CF-B679-B3ACB6A08F45}">
      <dgm:prSet/>
      <dgm:spPr/>
      <dgm:t>
        <a:bodyPr/>
        <a:lstStyle/>
        <a:p>
          <a:endParaRPr lang="ru-RU"/>
        </a:p>
      </dgm:t>
    </dgm:pt>
    <dgm:pt modelId="{50BDC19C-639F-412B-9A53-CC90DFCDC16F}">
      <dgm:prSet phldrT="[Текст]"/>
      <dgm:spPr/>
      <dgm:t>
        <a:bodyPr/>
        <a:lstStyle/>
        <a:p>
          <a:r>
            <a:rPr lang="ru-RU" smtClean="0"/>
            <a:t>оборудованы санузлы для инвалидов на 1 этаже здания, отремонтировано крыльцо</a:t>
          </a:r>
          <a:endParaRPr lang="ru-RU" dirty="0"/>
        </a:p>
      </dgm:t>
    </dgm:pt>
    <dgm:pt modelId="{991266EB-75B6-4CC5-AF19-8F264FCA21B2}" type="parTrans" cxnId="{F3A77F4F-9E92-4EC1-B60F-04409E3731CA}">
      <dgm:prSet/>
      <dgm:spPr/>
      <dgm:t>
        <a:bodyPr/>
        <a:lstStyle/>
        <a:p>
          <a:endParaRPr lang="ru-RU"/>
        </a:p>
      </dgm:t>
    </dgm:pt>
    <dgm:pt modelId="{149C69FC-7142-4926-BC70-E761F95BCA40}" type="sibTrans" cxnId="{F3A77F4F-9E92-4EC1-B60F-04409E3731CA}">
      <dgm:prSet/>
      <dgm:spPr/>
      <dgm:t>
        <a:bodyPr/>
        <a:lstStyle/>
        <a:p>
          <a:endParaRPr lang="ru-RU"/>
        </a:p>
      </dgm:t>
    </dgm:pt>
    <dgm:pt modelId="{7CF17E6A-7AE6-49FB-8E80-92A9D4A2F4F3}">
      <dgm:prSet phldrT="[Текст]"/>
      <dgm:spPr/>
      <dgm:t>
        <a:bodyPr/>
        <a:lstStyle/>
        <a:p>
          <a:r>
            <a:rPr lang="ru-RU" smtClean="0"/>
            <a:t>проводятся конкурсные процедуры на выполнение работ по установке подъемника на 2-ой этаж здания</a:t>
          </a:r>
          <a:endParaRPr lang="ru-RU" dirty="0"/>
        </a:p>
      </dgm:t>
    </dgm:pt>
    <dgm:pt modelId="{E1B2F4E7-6515-43D5-B3F8-6B4582FD9E18}" type="parTrans" cxnId="{22525BA1-DB3C-44B2-960B-5575E002D583}">
      <dgm:prSet/>
      <dgm:spPr/>
      <dgm:t>
        <a:bodyPr/>
        <a:lstStyle/>
        <a:p>
          <a:endParaRPr lang="ru-RU"/>
        </a:p>
      </dgm:t>
    </dgm:pt>
    <dgm:pt modelId="{D231A078-F544-4626-99E6-4D233FA10D6F}" type="sibTrans" cxnId="{22525BA1-DB3C-44B2-960B-5575E002D583}">
      <dgm:prSet/>
      <dgm:spPr/>
      <dgm:t>
        <a:bodyPr/>
        <a:lstStyle/>
        <a:p>
          <a:endParaRPr lang="ru-RU"/>
        </a:p>
      </dgm:t>
    </dgm:pt>
    <dgm:pt modelId="{B719AF7E-4985-4198-8B68-C1E719150893}" type="pres">
      <dgm:prSet presAssocID="{0B9A34D7-656B-462A-9BDB-D40C3A12AB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B3BE36-BA55-48DD-A2FC-FF1BFFF5AFE2}" type="pres">
      <dgm:prSet presAssocID="{0E3F4036-E7D0-4F54-9BAB-5056A7015CA4}" presName="linNode" presStyleCnt="0"/>
      <dgm:spPr/>
    </dgm:pt>
    <dgm:pt modelId="{635FD855-9387-480E-B806-5F08EEF9C9EA}" type="pres">
      <dgm:prSet presAssocID="{0E3F4036-E7D0-4F54-9BAB-5056A7015CA4}" presName="parentText" presStyleLbl="node1" presStyleIdx="0" presStyleCnt="4" custScaleX="74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DDE49-FE70-448A-8970-B21D975148F3}" type="pres">
      <dgm:prSet presAssocID="{0E3F4036-E7D0-4F54-9BAB-5056A7015CA4}" presName="descendantText" presStyleLbl="alignAccFollowNode1" presStyleIdx="0" presStyleCnt="4" custScaleX="114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B8D62-77B2-42EC-B983-CB425421B784}" type="pres">
      <dgm:prSet presAssocID="{4C6A04E5-4EE8-4551-814A-3E95F79C1BA5}" presName="sp" presStyleCnt="0"/>
      <dgm:spPr/>
    </dgm:pt>
    <dgm:pt modelId="{61AD198A-D089-45D6-8436-8D4F99878921}" type="pres">
      <dgm:prSet presAssocID="{27F4CF46-8F9F-4D9F-847B-6169E680F6F9}" presName="linNode" presStyleCnt="0"/>
      <dgm:spPr/>
    </dgm:pt>
    <dgm:pt modelId="{118CE2D6-2108-46F6-962E-0258F99FBD82}" type="pres">
      <dgm:prSet presAssocID="{27F4CF46-8F9F-4D9F-847B-6169E680F6F9}" presName="parentText" presStyleLbl="node1" presStyleIdx="1" presStyleCnt="4" custScaleX="74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3A75D-8CF0-4DE0-A2FA-8CBDD8669E59}" type="pres">
      <dgm:prSet presAssocID="{27F4CF46-8F9F-4D9F-847B-6169E680F6F9}" presName="descendantText" presStyleLbl="alignAccFollowNode1" presStyleIdx="1" presStyleCnt="4" custScaleX="114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0D22A-74C1-43B6-8D01-E03D584B57FA}" type="pres">
      <dgm:prSet presAssocID="{9692AD0A-5C3E-4BC9-9B61-681C8906E1D2}" presName="sp" presStyleCnt="0"/>
      <dgm:spPr/>
    </dgm:pt>
    <dgm:pt modelId="{BD58768B-90B7-4B34-9E96-950CB9E30026}" type="pres">
      <dgm:prSet presAssocID="{F87F7424-D627-4DFD-A408-49D65B4E044D}" presName="linNode" presStyleCnt="0"/>
      <dgm:spPr/>
    </dgm:pt>
    <dgm:pt modelId="{2129EDA6-6842-4805-AEA4-6810606F11BA}" type="pres">
      <dgm:prSet presAssocID="{F87F7424-D627-4DFD-A408-49D65B4E044D}" presName="parentText" presStyleLbl="node1" presStyleIdx="2" presStyleCnt="4" custScaleX="74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077E9-C843-43C0-8099-C0752336EA56}" type="pres">
      <dgm:prSet presAssocID="{F87F7424-D627-4DFD-A408-49D65B4E044D}" presName="descendantText" presStyleLbl="alignAccFollowNode1" presStyleIdx="2" presStyleCnt="4" custScaleX="114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50E1-C910-47D3-B52E-80552F3BBF10}" type="pres">
      <dgm:prSet presAssocID="{DFDA6076-F38A-4B23-908A-54996ABC167B}" presName="sp" presStyleCnt="0"/>
      <dgm:spPr/>
    </dgm:pt>
    <dgm:pt modelId="{D7030236-8140-476F-A2FC-58D049AF5345}" type="pres">
      <dgm:prSet presAssocID="{F97FB26F-97A4-4988-A852-F999550DD7CB}" presName="linNode" presStyleCnt="0"/>
      <dgm:spPr/>
    </dgm:pt>
    <dgm:pt modelId="{97DD155D-E7BD-4840-B446-2C81A059DF46}" type="pres">
      <dgm:prSet presAssocID="{F97FB26F-97A4-4988-A852-F999550DD7CB}" presName="parentText" presStyleLbl="node1" presStyleIdx="3" presStyleCnt="4" custScaleX="74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6A483-2A60-429C-9545-99947F7EEFF9}" type="pres">
      <dgm:prSet presAssocID="{F97FB26F-97A4-4988-A852-F999550DD7CB}" presName="descendantText" presStyleLbl="alignAccFollowNode1" presStyleIdx="3" presStyleCnt="4" custScaleX="114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9C027B-56A7-4318-A322-E296C9E0413E}" srcId="{0B9A34D7-656B-462A-9BDB-D40C3A12AB47}" destId="{F87F7424-D627-4DFD-A408-49D65B4E044D}" srcOrd="2" destOrd="0" parTransId="{C1FEF09C-F06E-454F-A4D3-72F922C61D6D}" sibTransId="{DFDA6076-F38A-4B23-908A-54996ABC167B}"/>
    <dgm:cxn modelId="{847FDC99-090F-42D6-987D-9111515E19AA}" type="presOf" srcId="{27F4CF46-8F9F-4D9F-847B-6169E680F6F9}" destId="{118CE2D6-2108-46F6-962E-0258F99FBD82}" srcOrd="0" destOrd="0" presId="urn:microsoft.com/office/officeart/2005/8/layout/vList5"/>
    <dgm:cxn modelId="{C9901151-D35F-486D-ABE6-BB39E7A0B526}" type="presOf" srcId="{7CF17E6A-7AE6-49FB-8E80-92A9D4A2F4F3}" destId="{6606A483-2A60-429C-9545-99947F7EEFF9}" srcOrd="0" destOrd="0" presId="urn:microsoft.com/office/officeart/2005/8/layout/vList5"/>
    <dgm:cxn modelId="{68773E44-5ECE-423C-8603-92DDC0530E1D}" type="presOf" srcId="{50BDC19C-639F-412B-9A53-CC90DFCDC16F}" destId="{704077E9-C843-43C0-8099-C0752336EA56}" srcOrd="0" destOrd="0" presId="urn:microsoft.com/office/officeart/2005/8/layout/vList5"/>
    <dgm:cxn modelId="{DB10F7D3-E6DB-4A31-BFCC-7CEBA2B91512}" type="presOf" srcId="{F97FB26F-97A4-4988-A852-F999550DD7CB}" destId="{97DD155D-E7BD-4840-B446-2C81A059DF46}" srcOrd="0" destOrd="0" presId="urn:microsoft.com/office/officeart/2005/8/layout/vList5"/>
    <dgm:cxn modelId="{1200CB79-969B-4129-9BE3-06AD3FBA1065}" srcId="{0E3F4036-E7D0-4F54-9BAB-5056A7015CA4}" destId="{27EA5C1A-073E-4F3B-B2A4-BBFADC7E995A}" srcOrd="0" destOrd="0" parTransId="{C31D022D-7E0B-489E-B836-4C5949F51CF7}" sibTransId="{DCBEE005-7C69-4219-A7F1-8188FB6C6B38}"/>
    <dgm:cxn modelId="{22525BA1-DB3C-44B2-960B-5575E002D583}" srcId="{F97FB26F-97A4-4988-A852-F999550DD7CB}" destId="{7CF17E6A-7AE6-49FB-8E80-92A9D4A2F4F3}" srcOrd="0" destOrd="0" parTransId="{E1B2F4E7-6515-43D5-B3F8-6B4582FD9E18}" sibTransId="{D231A078-F544-4626-99E6-4D233FA10D6F}"/>
    <dgm:cxn modelId="{B3FB1580-759A-456F-8B50-1170ACA8B202}" srcId="{0B9A34D7-656B-462A-9BDB-D40C3A12AB47}" destId="{F97FB26F-97A4-4988-A852-F999550DD7CB}" srcOrd="3" destOrd="0" parTransId="{2BD354A8-0BAB-42FD-B188-2A6259175282}" sibTransId="{68C145A8-4911-4B92-8ED5-A259D5AE0C81}"/>
    <dgm:cxn modelId="{EB0A3E68-3C21-40CF-B679-B3ACB6A08F45}" srcId="{27F4CF46-8F9F-4D9F-847B-6169E680F6F9}" destId="{29FC1DC5-60B7-49D1-AAEE-540C287CDFE4}" srcOrd="0" destOrd="0" parTransId="{6A408CBB-C973-40E3-BF89-033458D428B5}" sibTransId="{46411209-0FC4-4BED-B813-761AA82C0962}"/>
    <dgm:cxn modelId="{DA4D7077-55F4-4020-81DB-DFFB007EE7B9}" type="presOf" srcId="{0E3F4036-E7D0-4F54-9BAB-5056A7015CA4}" destId="{635FD855-9387-480E-B806-5F08EEF9C9EA}" srcOrd="0" destOrd="0" presId="urn:microsoft.com/office/officeart/2005/8/layout/vList5"/>
    <dgm:cxn modelId="{6CEA24BA-0B6C-48A3-81BB-EC727B812283}" type="presOf" srcId="{27EA5C1A-073E-4F3B-B2A4-BBFADC7E995A}" destId="{B3CDDE49-FE70-448A-8970-B21D975148F3}" srcOrd="0" destOrd="0" presId="urn:microsoft.com/office/officeart/2005/8/layout/vList5"/>
    <dgm:cxn modelId="{6ADA35EA-AA3A-44E4-837D-7DEE9165F0E9}" type="presOf" srcId="{0B9A34D7-656B-462A-9BDB-D40C3A12AB47}" destId="{B719AF7E-4985-4198-8B68-C1E719150893}" srcOrd="0" destOrd="0" presId="urn:microsoft.com/office/officeart/2005/8/layout/vList5"/>
    <dgm:cxn modelId="{8EE325E1-9D9D-4170-A713-98BF8E7DED20}" type="presOf" srcId="{29FC1DC5-60B7-49D1-AAEE-540C287CDFE4}" destId="{4673A75D-8CF0-4DE0-A2FA-8CBDD8669E59}" srcOrd="0" destOrd="0" presId="urn:microsoft.com/office/officeart/2005/8/layout/vList5"/>
    <dgm:cxn modelId="{BE768864-87EF-47C5-916B-DC7B5BBDE87A}" srcId="{0B9A34D7-656B-462A-9BDB-D40C3A12AB47}" destId="{27F4CF46-8F9F-4D9F-847B-6169E680F6F9}" srcOrd="1" destOrd="0" parTransId="{94F5FF0A-3742-425C-8448-EC2AFF0904B3}" sibTransId="{9692AD0A-5C3E-4BC9-9B61-681C8906E1D2}"/>
    <dgm:cxn modelId="{F3A77F4F-9E92-4EC1-B60F-04409E3731CA}" srcId="{F87F7424-D627-4DFD-A408-49D65B4E044D}" destId="{50BDC19C-639F-412B-9A53-CC90DFCDC16F}" srcOrd="0" destOrd="0" parTransId="{991266EB-75B6-4CC5-AF19-8F264FCA21B2}" sibTransId="{149C69FC-7142-4926-BC70-E761F95BCA40}"/>
    <dgm:cxn modelId="{774C32A3-408C-4806-974C-4B243BBF4C18}" type="presOf" srcId="{F87F7424-D627-4DFD-A408-49D65B4E044D}" destId="{2129EDA6-6842-4805-AEA4-6810606F11BA}" srcOrd="0" destOrd="0" presId="urn:microsoft.com/office/officeart/2005/8/layout/vList5"/>
    <dgm:cxn modelId="{420004EA-5877-4D1F-86EB-768C56094E8A}" srcId="{0B9A34D7-656B-462A-9BDB-D40C3A12AB47}" destId="{0E3F4036-E7D0-4F54-9BAB-5056A7015CA4}" srcOrd="0" destOrd="0" parTransId="{A52D7D71-2B36-496B-A210-B068073D7356}" sibTransId="{4C6A04E5-4EE8-4551-814A-3E95F79C1BA5}"/>
    <dgm:cxn modelId="{A32AD085-9A64-4A5F-8445-FD87FD0A0708}" type="presParOf" srcId="{B719AF7E-4985-4198-8B68-C1E719150893}" destId="{B7B3BE36-BA55-48DD-A2FC-FF1BFFF5AFE2}" srcOrd="0" destOrd="0" presId="urn:microsoft.com/office/officeart/2005/8/layout/vList5"/>
    <dgm:cxn modelId="{2D0C7AC9-0C5C-48BB-8AD4-6A8E85E1DA16}" type="presParOf" srcId="{B7B3BE36-BA55-48DD-A2FC-FF1BFFF5AFE2}" destId="{635FD855-9387-480E-B806-5F08EEF9C9EA}" srcOrd="0" destOrd="0" presId="urn:microsoft.com/office/officeart/2005/8/layout/vList5"/>
    <dgm:cxn modelId="{122380A5-D16E-4FF5-BAC2-2F10320BC033}" type="presParOf" srcId="{B7B3BE36-BA55-48DD-A2FC-FF1BFFF5AFE2}" destId="{B3CDDE49-FE70-448A-8970-B21D975148F3}" srcOrd="1" destOrd="0" presId="urn:microsoft.com/office/officeart/2005/8/layout/vList5"/>
    <dgm:cxn modelId="{F236F75B-A290-4BC4-B04B-4C054CB6380F}" type="presParOf" srcId="{B719AF7E-4985-4198-8B68-C1E719150893}" destId="{EF3B8D62-77B2-42EC-B983-CB425421B784}" srcOrd="1" destOrd="0" presId="urn:microsoft.com/office/officeart/2005/8/layout/vList5"/>
    <dgm:cxn modelId="{3E42FB55-AD48-4619-BF87-75863F2F61FD}" type="presParOf" srcId="{B719AF7E-4985-4198-8B68-C1E719150893}" destId="{61AD198A-D089-45D6-8436-8D4F99878921}" srcOrd="2" destOrd="0" presId="urn:microsoft.com/office/officeart/2005/8/layout/vList5"/>
    <dgm:cxn modelId="{BBB4F192-D233-473A-85F2-0CF27F040F1A}" type="presParOf" srcId="{61AD198A-D089-45D6-8436-8D4F99878921}" destId="{118CE2D6-2108-46F6-962E-0258F99FBD82}" srcOrd="0" destOrd="0" presId="urn:microsoft.com/office/officeart/2005/8/layout/vList5"/>
    <dgm:cxn modelId="{FD0BE2AF-64A4-42A6-94D9-DECB427685CF}" type="presParOf" srcId="{61AD198A-D089-45D6-8436-8D4F99878921}" destId="{4673A75D-8CF0-4DE0-A2FA-8CBDD8669E59}" srcOrd="1" destOrd="0" presId="urn:microsoft.com/office/officeart/2005/8/layout/vList5"/>
    <dgm:cxn modelId="{6C0E29D9-33D4-468C-89AA-83AAF5B9C029}" type="presParOf" srcId="{B719AF7E-4985-4198-8B68-C1E719150893}" destId="{DF80D22A-74C1-43B6-8D01-E03D584B57FA}" srcOrd="3" destOrd="0" presId="urn:microsoft.com/office/officeart/2005/8/layout/vList5"/>
    <dgm:cxn modelId="{DD2EA987-D528-4EA6-B115-DE556CA12EF7}" type="presParOf" srcId="{B719AF7E-4985-4198-8B68-C1E719150893}" destId="{BD58768B-90B7-4B34-9E96-950CB9E30026}" srcOrd="4" destOrd="0" presId="urn:microsoft.com/office/officeart/2005/8/layout/vList5"/>
    <dgm:cxn modelId="{3C19131D-4C6F-4476-A455-5F1420A6535D}" type="presParOf" srcId="{BD58768B-90B7-4B34-9E96-950CB9E30026}" destId="{2129EDA6-6842-4805-AEA4-6810606F11BA}" srcOrd="0" destOrd="0" presId="urn:microsoft.com/office/officeart/2005/8/layout/vList5"/>
    <dgm:cxn modelId="{EE3B0E52-B07E-4F18-9B28-BF884B85BC20}" type="presParOf" srcId="{BD58768B-90B7-4B34-9E96-950CB9E30026}" destId="{704077E9-C843-43C0-8099-C0752336EA56}" srcOrd="1" destOrd="0" presId="urn:microsoft.com/office/officeart/2005/8/layout/vList5"/>
    <dgm:cxn modelId="{7283A3A4-3B65-48F6-ADF9-74527A5AD20A}" type="presParOf" srcId="{B719AF7E-4985-4198-8B68-C1E719150893}" destId="{695D50E1-C910-47D3-B52E-80552F3BBF10}" srcOrd="5" destOrd="0" presId="urn:microsoft.com/office/officeart/2005/8/layout/vList5"/>
    <dgm:cxn modelId="{5A7F59E8-5A7D-4B9A-AFE0-17EC21B60396}" type="presParOf" srcId="{B719AF7E-4985-4198-8B68-C1E719150893}" destId="{D7030236-8140-476F-A2FC-58D049AF5345}" srcOrd="6" destOrd="0" presId="urn:microsoft.com/office/officeart/2005/8/layout/vList5"/>
    <dgm:cxn modelId="{F2EA041A-E5F7-4876-9FE5-866D82197632}" type="presParOf" srcId="{D7030236-8140-476F-A2FC-58D049AF5345}" destId="{97DD155D-E7BD-4840-B446-2C81A059DF46}" srcOrd="0" destOrd="0" presId="urn:microsoft.com/office/officeart/2005/8/layout/vList5"/>
    <dgm:cxn modelId="{D52E6C0B-BDAB-4B4A-A524-5AEF6764EB8B}" type="presParOf" srcId="{D7030236-8140-476F-A2FC-58D049AF5345}" destId="{6606A483-2A60-429C-9545-99947F7EEF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02AD43-8860-4D29-840F-49A064896454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7DBF06A-F8B2-4236-8FE7-5B11B1FE3CC3}">
      <dgm:prSet custT="1"/>
      <dgm:spPr/>
      <dgm:t>
        <a:bodyPr/>
        <a:lstStyle/>
        <a:p>
          <a:pPr algn="ctr" rtl="0" eaLnBrk="1" fontAlgn="base" hangingPunct="1">
            <a:spcBef>
              <a:spcPct val="0"/>
            </a:spcBef>
            <a:spcAft>
              <a:spcPct val="0"/>
            </a:spcAft>
          </a:pPr>
          <a:r>
            <a:rPr lang="ru-RU" sz="4000" b="1" kern="1200" smtClean="0">
              <a:latin typeface="+mj-lt"/>
              <a:ea typeface="+mj-ea"/>
              <a:cs typeface="+mj-cs"/>
            </a:rPr>
            <a:t>О развитии муниципальной сети образовательных учреждений</a:t>
          </a:r>
          <a:endParaRPr lang="ru-RU" sz="4000" b="1" kern="1200" dirty="0" smtClean="0">
            <a:latin typeface="+mj-lt"/>
            <a:ea typeface="+mj-ea"/>
            <a:cs typeface="+mj-cs"/>
          </a:endParaRPr>
        </a:p>
      </dgm:t>
    </dgm:pt>
    <dgm:pt modelId="{A63FCE74-1B15-4949-B30B-6D82BF1B3FAB}" type="parTrans" cxnId="{A7DB751C-6F27-47A1-98C8-945C225253E5}">
      <dgm:prSet/>
      <dgm:spPr/>
      <dgm:t>
        <a:bodyPr/>
        <a:lstStyle/>
        <a:p>
          <a:endParaRPr lang="ru-RU"/>
        </a:p>
      </dgm:t>
    </dgm:pt>
    <dgm:pt modelId="{ECA7856D-BB98-4007-9D41-F1065CDA7B90}" type="sibTrans" cxnId="{A7DB751C-6F27-47A1-98C8-945C225253E5}">
      <dgm:prSet/>
      <dgm:spPr/>
      <dgm:t>
        <a:bodyPr/>
        <a:lstStyle/>
        <a:p>
          <a:endParaRPr lang="ru-RU"/>
        </a:p>
      </dgm:t>
    </dgm:pt>
    <dgm:pt modelId="{C826090B-C591-4A54-A1BC-63825783A29E}" type="pres">
      <dgm:prSet presAssocID="{2402AD43-8860-4D29-840F-49A0648964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AFBC2-1422-45D3-99DB-2BA444CD02F1}" type="pres">
      <dgm:prSet presAssocID="{57DBF06A-F8B2-4236-8FE7-5B11B1FE3CC3}" presName="parentText" presStyleLbl="node1" presStyleIdx="0" presStyleCnt="1" custScaleY="5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78665A-9E84-41B7-A089-1040ABF3E2D5}" type="presOf" srcId="{57DBF06A-F8B2-4236-8FE7-5B11B1FE3CC3}" destId="{9A7AFBC2-1422-45D3-99DB-2BA444CD02F1}" srcOrd="0" destOrd="0" presId="urn:microsoft.com/office/officeart/2005/8/layout/vList2"/>
    <dgm:cxn modelId="{A7DB751C-6F27-47A1-98C8-945C225253E5}" srcId="{2402AD43-8860-4D29-840F-49A064896454}" destId="{57DBF06A-F8B2-4236-8FE7-5B11B1FE3CC3}" srcOrd="0" destOrd="0" parTransId="{A63FCE74-1B15-4949-B30B-6D82BF1B3FAB}" sibTransId="{ECA7856D-BB98-4007-9D41-F1065CDA7B90}"/>
    <dgm:cxn modelId="{3D0C3FEA-5476-4EB2-92EA-65703491EA57}" type="presOf" srcId="{2402AD43-8860-4D29-840F-49A064896454}" destId="{C826090B-C591-4A54-A1BC-63825783A29E}" srcOrd="0" destOrd="0" presId="urn:microsoft.com/office/officeart/2005/8/layout/vList2"/>
    <dgm:cxn modelId="{8AC7E757-F516-45E2-A5B4-B43F97B797B8}" type="presParOf" srcId="{C826090B-C591-4A54-A1BC-63825783A29E}" destId="{9A7AFBC2-1422-45D3-99DB-2BA444CD02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02AD43-8860-4D29-840F-49A064896454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7DBF06A-F8B2-4236-8FE7-5B11B1FE3CC3}">
      <dgm:prSet custT="1"/>
      <dgm:spPr/>
      <dgm:t>
        <a:bodyPr/>
        <a:lstStyle/>
        <a:p>
          <a:pPr algn="ctr" rtl="0" eaLnBrk="1" fontAlgn="base" hangingPunct="1">
            <a:spcBef>
              <a:spcPct val="0"/>
            </a:spcBef>
            <a:spcAft>
              <a:spcPct val="0"/>
            </a:spcAft>
          </a:pPr>
          <a:r>
            <a:rPr lang="ru-RU" sz="4000" b="1" kern="1200" smtClean="0">
              <a:latin typeface="+mj-lt"/>
              <a:ea typeface="+mj-ea"/>
              <a:cs typeface="+mj-cs"/>
            </a:rPr>
            <a:t>Строительство зданий школ</a:t>
          </a:r>
          <a:endParaRPr lang="ru-RU" sz="4000" b="1" kern="1200" dirty="0" smtClean="0">
            <a:latin typeface="+mj-lt"/>
            <a:ea typeface="+mj-ea"/>
            <a:cs typeface="+mj-cs"/>
          </a:endParaRPr>
        </a:p>
      </dgm:t>
    </dgm:pt>
    <dgm:pt modelId="{A63FCE74-1B15-4949-B30B-6D82BF1B3FAB}" type="parTrans" cxnId="{A7DB751C-6F27-47A1-98C8-945C225253E5}">
      <dgm:prSet/>
      <dgm:spPr/>
      <dgm:t>
        <a:bodyPr/>
        <a:lstStyle/>
        <a:p>
          <a:endParaRPr lang="ru-RU"/>
        </a:p>
      </dgm:t>
    </dgm:pt>
    <dgm:pt modelId="{ECA7856D-BB98-4007-9D41-F1065CDA7B90}" type="sibTrans" cxnId="{A7DB751C-6F27-47A1-98C8-945C225253E5}">
      <dgm:prSet/>
      <dgm:spPr/>
      <dgm:t>
        <a:bodyPr/>
        <a:lstStyle/>
        <a:p>
          <a:endParaRPr lang="ru-RU"/>
        </a:p>
      </dgm:t>
    </dgm:pt>
    <dgm:pt modelId="{C826090B-C591-4A54-A1BC-63825783A29E}" type="pres">
      <dgm:prSet presAssocID="{2402AD43-8860-4D29-840F-49A0648964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AFBC2-1422-45D3-99DB-2BA444CD02F1}" type="pres">
      <dgm:prSet presAssocID="{57DBF06A-F8B2-4236-8FE7-5B11B1FE3CC3}" presName="parentText" presStyleLbl="node1" presStyleIdx="0" presStyleCnt="1" custScaleY="552870" custLinFactNeighborY="-63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1DFDF-D5C3-4CF5-A25D-42D3E99A154A}" type="presOf" srcId="{2402AD43-8860-4D29-840F-49A064896454}" destId="{C826090B-C591-4A54-A1BC-63825783A29E}" srcOrd="0" destOrd="0" presId="urn:microsoft.com/office/officeart/2005/8/layout/vList2"/>
    <dgm:cxn modelId="{A7DB751C-6F27-47A1-98C8-945C225253E5}" srcId="{2402AD43-8860-4D29-840F-49A064896454}" destId="{57DBF06A-F8B2-4236-8FE7-5B11B1FE3CC3}" srcOrd="0" destOrd="0" parTransId="{A63FCE74-1B15-4949-B30B-6D82BF1B3FAB}" sibTransId="{ECA7856D-BB98-4007-9D41-F1065CDA7B90}"/>
    <dgm:cxn modelId="{644C71D0-216C-4543-B922-537300097E46}" type="presOf" srcId="{57DBF06A-F8B2-4236-8FE7-5B11B1FE3CC3}" destId="{9A7AFBC2-1422-45D3-99DB-2BA444CD02F1}" srcOrd="0" destOrd="0" presId="urn:microsoft.com/office/officeart/2005/8/layout/vList2"/>
    <dgm:cxn modelId="{413F7D7A-FCF6-4538-950A-8DC3B0EF34BF}" type="presParOf" srcId="{C826090B-C591-4A54-A1BC-63825783A29E}" destId="{9A7AFBC2-1422-45D3-99DB-2BA444CD02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717DF-5609-44AC-A960-35A3367AF573}">
      <dsp:nvSpPr>
        <dsp:cNvPr id="0" name=""/>
        <dsp:cNvSpPr/>
      </dsp:nvSpPr>
      <dsp:spPr>
        <a:xfrm>
          <a:off x="0" y="0"/>
          <a:ext cx="8458200" cy="21587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4000" b="1" kern="1200" dirty="0" smtClean="0">
              <a:latin typeface="+mj-lt"/>
              <a:ea typeface="+mj-ea"/>
              <a:cs typeface="+mj-cs"/>
            </a:rPr>
            <a:t>О готовности</a:t>
          </a:r>
          <a:br>
            <a:rPr lang="ru-RU" sz="4000" b="1" kern="1200" dirty="0" smtClean="0">
              <a:latin typeface="+mj-lt"/>
              <a:ea typeface="+mj-ea"/>
              <a:cs typeface="+mj-cs"/>
            </a:rPr>
          </a:br>
          <a:r>
            <a:rPr lang="ru-RU" sz="4000" b="1" kern="1200" dirty="0" smtClean="0">
              <a:latin typeface="+mj-lt"/>
              <a:ea typeface="+mj-ea"/>
              <a:cs typeface="+mj-cs"/>
            </a:rPr>
            <a:t>образовательных учреждений  </a:t>
          </a:r>
          <a:br>
            <a:rPr lang="ru-RU" sz="4000" b="1" kern="1200" dirty="0" smtClean="0">
              <a:latin typeface="+mj-lt"/>
              <a:ea typeface="+mj-ea"/>
              <a:cs typeface="+mj-cs"/>
            </a:rPr>
          </a:br>
          <a:r>
            <a:rPr lang="ru-RU" sz="4000" b="1" kern="1200" dirty="0" smtClean="0">
              <a:latin typeface="+mj-lt"/>
              <a:ea typeface="+mj-ea"/>
              <a:cs typeface="+mj-cs"/>
            </a:rPr>
            <a:t>к  2018 – 2019 учебному году</a:t>
          </a:r>
        </a:p>
      </dsp:txBody>
      <dsp:txXfrm>
        <a:off x="105383" y="105383"/>
        <a:ext cx="8247434" cy="19480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AFBC2-1422-45D3-99DB-2BA444CD02F1}">
      <dsp:nvSpPr>
        <dsp:cNvPr id="0" name=""/>
        <dsp:cNvSpPr/>
      </dsp:nvSpPr>
      <dsp:spPr>
        <a:xfrm>
          <a:off x="0" y="456972"/>
          <a:ext cx="7932985" cy="23264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4000" b="1" kern="1200" smtClean="0">
              <a:latin typeface="+mj-lt"/>
              <a:ea typeface="+mj-ea"/>
              <a:cs typeface="+mj-cs"/>
            </a:rPr>
            <a:t>Создание дошкольных мест</a:t>
          </a:r>
          <a:endParaRPr lang="ru-RU" sz="4000" b="1" kern="1200" dirty="0" smtClean="0">
            <a:latin typeface="+mj-lt"/>
            <a:ea typeface="+mj-ea"/>
            <a:cs typeface="+mj-cs"/>
          </a:endParaRPr>
        </a:p>
      </dsp:txBody>
      <dsp:txXfrm>
        <a:off x="113566" y="570538"/>
        <a:ext cx="7705853" cy="2099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57D65-335C-427B-B4C1-7238B09EE345}">
      <dsp:nvSpPr>
        <dsp:cNvPr id="0" name=""/>
        <dsp:cNvSpPr/>
      </dsp:nvSpPr>
      <dsp:spPr>
        <a:xfrm rot="5400000">
          <a:off x="5447981" y="-1624868"/>
          <a:ext cx="1051279" cy="456781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kern="1200" dirty="0" smtClean="0"/>
            <a:t>129</a:t>
          </a:r>
          <a:endParaRPr lang="ru-RU" sz="5300" kern="1200" dirty="0"/>
        </a:p>
      </dsp:txBody>
      <dsp:txXfrm rot="-5400000">
        <a:off x="3689712" y="184720"/>
        <a:ext cx="4516500" cy="948641"/>
      </dsp:txXfrm>
    </dsp:sp>
    <dsp:sp modelId="{C29BF1F6-F1E1-444B-AEFA-BD0EE433304B}">
      <dsp:nvSpPr>
        <dsp:cNvPr id="0" name=""/>
        <dsp:cNvSpPr/>
      </dsp:nvSpPr>
      <dsp:spPr>
        <a:xfrm>
          <a:off x="0" y="117250"/>
          <a:ext cx="3689039" cy="1314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Школы</a:t>
          </a:r>
          <a:endParaRPr lang="ru-RU" sz="2500" kern="1200" dirty="0"/>
        </a:p>
      </dsp:txBody>
      <dsp:txXfrm>
        <a:off x="64149" y="181399"/>
        <a:ext cx="3560741" cy="1185801"/>
      </dsp:txXfrm>
    </dsp:sp>
    <dsp:sp modelId="{1AA96585-58B8-4F23-AAB7-952154E4908F}">
      <dsp:nvSpPr>
        <dsp:cNvPr id="0" name=""/>
        <dsp:cNvSpPr/>
      </dsp:nvSpPr>
      <dsp:spPr>
        <a:xfrm rot="5400000">
          <a:off x="5447981" y="-245064"/>
          <a:ext cx="1051279" cy="456781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kern="1200" dirty="0" smtClean="0"/>
            <a:t>131</a:t>
          </a:r>
          <a:endParaRPr lang="ru-RU" sz="5300" kern="1200" dirty="0"/>
        </a:p>
      </dsp:txBody>
      <dsp:txXfrm rot="-5400000">
        <a:off x="3689712" y="1564524"/>
        <a:ext cx="4516500" cy="948641"/>
      </dsp:txXfrm>
    </dsp:sp>
    <dsp:sp modelId="{3BF11023-4314-49E6-8645-4CA26D815684}">
      <dsp:nvSpPr>
        <dsp:cNvPr id="0" name=""/>
        <dsp:cNvSpPr/>
      </dsp:nvSpPr>
      <dsp:spPr>
        <a:xfrm>
          <a:off x="672" y="1381795"/>
          <a:ext cx="3689039" cy="1314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Детские сады</a:t>
          </a:r>
          <a:endParaRPr lang="ru-RU" sz="2500" kern="1200" dirty="0"/>
        </a:p>
      </dsp:txBody>
      <dsp:txXfrm>
        <a:off x="64821" y="1445944"/>
        <a:ext cx="3560741" cy="1185801"/>
      </dsp:txXfrm>
    </dsp:sp>
    <dsp:sp modelId="{517E54C3-66ED-4081-BACA-30A9365603C0}">
      <dsp:nvSpPr>
        <dsp:cNvPr id="0" name=""/>
        <dsp:cNvSpPr/>
      </dsp:nvSpPr>
      <dsp:spPr>
        <a:xfrm rot="5400000">
          <a:off x="5447981" y="1134739"/>
          <a:ext cx="1051279" cy="456781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kern="1200" dirty="0" smtClean="0"/>
            <a:t>17</a:t>
          </a:r>
          <a:endParaRPr lang="ru-RU" sz="5300" kern="1200" dirty="0"/>
        </a:p>
      </dsp:txBody>
      <dsp:txXfrm rot="-5400000">
        <a:off x="3689712" y="2944328"/>
        <a:ext cx="4516500" cy="948641"/>
      </dsp:txXfrm>
    </dsp:sp>
    <dsp:sp modelId="{EA970195-A7F4-4FC1-8ADA-BB3F9F172E84}">
      <dsp:nvSpPr>
        <dsp:cNvPr id="0" name=""/>
        <dsp:cNvSpPr/>
      </dsp:nvSpPr>
      <dsp:spPr>
        <a:xfrm>
          <a:off x="672" y="2761599"/>
          <a:ext cx="3689039" cy="1314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Учреждения дополнительного образования</a:t>
          </a:r>
          <a:endParaRPr lang="ru-RU" sz="2500" kern="1200" dirty="0"/>
        </a:p>
      </dsp:txBody>
      <dsp:txXfrm>
        <a:off x="64821" y="2825748"/>
        <a:ext cx="3560741" cy="1185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AFBC2-1422-45D3-99DB-2BA444CD02F1}">
      <dsp:nvSpPr>
        <dsp:cNvPr id="0" name=""/>
        <dsp:cNvSpPr/>
      </dsp:nvSpPr>
      <dsp:spPr>
        <a:xfrm>
          <a:off x="0" y="230793"/>
          <a:ext cx="7932985" cy="27787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4000" b="1" kern="1200" smtClean="0">
              <a:latin typeface="+mn-lt"/>
            </a:rPr>
            <a:t>Обеспечение безопасности </a:t>
          </a:r>
          <a:br>
            <a:rPr lang="ru-RU" sz="4000" b="1" kern="1200" smtClean="0">
              <a:latin typeface="+mn-lt"/>
            </a:rPr>
          </a:br>
          <a:r>
            <a:rPr lang="ru-RU" sz="4000" b="1" kern="1200" smtClean="0">
              <a:latin typeface="+mn-lt"/>
            </a:rPr>
            <a:t>школ и детских садов</a:t>
          </a:r>
          <a:endParaRPr lang="ru-RU" sz="4000" b="1" kern="1200" dirty="0" smtClean="0">
            <a:latin typeface="+mj-lt"/>
            <a:ea typeface="+mj-ea"/>
            <a:cs typeface="+mj-cs"/>
          </a:endParaRPr>
        </a:p>
      </dsp:txBody>
      <dsp:txXfrm>
        <a:off x="135648" y="366441"/>
        <a:ext cx="7661689" cy="25074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1223A-F523-44FE-8FC1-DA916A4AF4E2}">
      <dsp:nvSpPr>
        <dsp:cNvPr id="0" name=""/>
        <dsp:cNvSpPr/>
      </dsp:nvSpPr>
      <dsp:spPr>
        <a:xfrm>
          <a:off x="0" y="23371"/>
          <a:ext cx="8229600" cy="12306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Автоматизированная передача данных на центральный пульт ЧОО и пульт ЕДДС</a:t>
          </a:r>
          <a:endParaRPr lang="ru-RU" sz="2200" kern="1200" dirty="0"/>
        </a:p>
      </dsp:txBody>
      <dsp:txXfrm>
        <a:off x="60077" y="83448"/>
        <a:ext cx="8109446" cy="1110539"/>
      </dsp:txXfrm>
    </dsp:sp>
    <dsp:sp modelId="{D7F8F35F-4BDA-447F-929E-F318D5C5D911}">
      <dsp:nvSpPr>
        <dsp:cNvPr id="0" name=""/>
        <dsp:cNvSpPr/>
      </dsp:nvSpPr>
      <dsp:spPr>
        <a:xfrm>
          <a:off x="0" y="1317425"/>
          <a:ext cx="8229600" cy="12306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Хранение информации на облаке с возможностью обеспечения доступа к информации авторизированным пользователям в режиме онлайн</a:t>
          </a:r>
          <a:endParaRPr lang="ru-RU" sz="2200" kern="1200" dirty="0"/>
        </a:p>
      </dsp:txBody>
      <dsp:txXfrm>
        <a:off x="60077" y="1377502"/>
        <a:ext cx="8109446" cy="1110539"/>
      </dsp:txXfrm>
    </dsp:sp>
    <dsp:sp modelId="{3391278D-CE06-48F7-B89C-622245C8D898}">
      <dsp:nvSpPr>
        <dsp:cNvPr id="0" name=""/>
        <dsp:cNvSpPr/>
      </dsp:nvSpPr>
      <dsp:spPr>
        <a:xfrm>
          <a:off x="0" y="2611479"/>
          <a:ext cx="8229600" cy="12306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Компактность обслуживаемых объектов и знания ЧОО специфики территории</a:t>
          </a:r>
          <a:endParaRPr lang="ru-RU" sz="2200" kern="1200" dirty="0"/>
        </a:p>
      </dsp:txBody>
      <dsp:txXfrm>
        <a:off x="60077" y="2671556"/>
        <a:ext cx="8109446" cy="1110539"/>
      </dsp:txXfrm>
    </dsp:sp>
    <dsp:sp modelId="{2D973627-D578-41E4-A1CE-4F043721F100}">
      <dsp:nvSpPr>
        <dsp:cNvPr id="0" name=""/>
        <dsp:cNvSpPr/>
      </dsp:nvSpPr>
      <dsp:spPr>
        <a:xfrm>
          <a:off x="0" y="3905532"/>
          <a:ext cx="8229600" cy="12306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Охрана объектов осуществляется высококвалифицированным персоналом лицензируемой частной охранной организацией</a:t>
          </a:r>
          <a:endParaRPr lang="ru-RU" sz="2200" kern="1200"/>
        </a:p>
      </dsp:txBody>
      <dsp:txXfrm>
        <a:off x="60077" y="3965609"/>
        <a:ext cx="8109446" cy="1110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AFBC2-1422-45D3-99DB-2BA444CD02F1}">
      <dsp:nvSpPr>
        <dsp:cNvPr id="0" name=""/>
        <dsp:cNvSpPr/>
      </dsp:nvSpPr>
      <dsp:spPr>
        <a:xfrm>
          <a:off x="0" y="765398"/>
          <a:ext cx="7932985" cy="1709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4000" b="1" kern="1200" dirty="0" smtClean="0">
              <a:latin typeface="+mj-lt"/>
              <a:ea typeface="+mj-ea"/>
              <a:cs typeface="+mj-cs"/>
            </a:rPr>
            <a:t>О ремонтах образовательных учреждений</a:t>
          </a:r>
        </a:p>
      </dsp:txBody>
      <dsp:txXfrm>
        <a:off x="83454" y="848852"/>
        <a:ext cx="7766077" cy="15426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DC4C6-53E1-4964-BBA6-589D26445536}">
      <dsp:nvSpPr>
        <dsp:cNvPr id="0" name=""/>
        <dsp:cNvSpPr/>
      </dsp:nvSpPr>
      <dsp:spPr>
        <a:xfrm>
          <a:off x="0" y="168690"/>
          <a:ext cx="8568952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Комплексный ремонт</a:t>
          </a:r>
          <a:r>
            <a:rPr lang="en-US" sz="2300" b="1" kern="1200" smtClean="0"/>
            <a:t>: </a:t>
          </a:r>
          <a:endParaRPr lang="ru-RU" sz="2300" kern="1200" dirty="0"/>
        </a:p>
      </dsp:txBody>
      <dsp:txXfrm>
        <a:off x="26930" y="195620"/>
        <a:ext cx="8515092" cy="497795"/>
      </dsp:txXfrm>
    </dsp:sp>
    <dsp:sp modelId="{0EAD3363-B444-4269-99D2-2245986E6F0F}">
      <dsp:nvSpPr>
        <dsp:cNvPr id="0" name=""/>
        <dsp:cNvSpPr/>
      </dsp:nvSpPr>
      <dsp:spPr>
        <a:xfrm>
          <a:off x="0" y="720345"/>
          <a:ext cx="8568952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smtClean="0"/>
            <a:t>ремонт кровли и подвала здания ДДЮТ по ул.Советской, 96 (памятник культуры)</a:t>
          </a:r>
          <a:endParaRPr lang="ru-RU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smtClean="0"/>
            <a:t>ремонт кровли и системы отопления в ДОУ № 355</a:t>
          </a:r>
          <a:endParaRPr lang="ru-RU" sz="1800" kern="1200" dirty="0"/>
        </a:p>
      </dsp:txBody>
      <dsp:txXfrm>
        <a:off x="0" y="720345"/>
        <a:ext cx="8568952" cy="618930"/>
      </dsp:txXfrm>
    </dsp:sp>
    <dsp:sp modelId="{C4E883E8-9DCC-4AD7-AE4E-AD035543F376}">
      <dsp:nvSpPr>
        <dsp:cNvPr id="0" name=""/>
        <dsp:cNvSpPr/>
      </dsp:nvSpPr>
      <dsp:spPr>
        <a:xfrm>
          <a:off x="0" y="1339275"/>
          <a:ext cx="8568952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Ремонт кровель</a:t>
          </a:r>
          <a:endParaRPr lang="ru-RU" sz="2300" kern="1200" dirty="0"/>
        </a:p>
      </dsp:txBody>
      <dsp:txXfrm>
        <a:off x="26930" y="1366205"/>
        <a:ext cx="8515092" cy="497795"/>
      </dsp:txXfrm>
    </dsp:sp>
    <dsp:sp modelId="{5B704254-FF40-4644-9E70-187566619618}">
      <dsp:nvSpPr>
        <dsp:cNvPr id="0" name=""/>
        <dsp:cNvSpPr/>
      </dsp:nvSpPr>
      <dsp:spPr>
        <a:xfrm>
          <a:off x="0" y="1890930"/>
          <a:ext cx="8568952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smtClean="0"/>
            <a:t>ДОУ №№ 400, 111, 358</a:t>
          </a:r>
          <a:endParaRPr lang="ru-RU" sz="1800" kern="1200" dirty="0"/>
        </a:p>
      </dsp:txBody>
      <dsp:txXfrm>
        <a:off x="0" y="1890930"/>
        <a:ext cx="8568952" cy="380880"/>
      </dsp:txXfrm>
    </dsp:sp>
    <dsp:sp modelId="{757A3DF4-E726-453D-AD9F-AA272903813E}">
      <dsp:nvSpPr>
        <dsp:cNvPr id="0" name=""/>
        <dsp:cNvSpPr/>
      </dsp:nvSpPr>
      <dsp:spPr>
        <a:xfrm>
          <a:off x="0" y="2271810"/>
          <a:ext cx="8568952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Благоустройство территории</a:t>
          </a:r>
          <a:r>
            <a:rPr lang="en-US" sz="2300" b="1" kern="1200" smtClean="0"/>
            <a:t>: </a:t>
          </a:r>
          <a:endParaRPr lang="ru-RU" sz="2300" b="1" kern="1200" dirty="0" smtClean="0"/>
        </a:p>
      </dsp:txBody>
      <dsp:txXfrm>
        <a:off x="26930" y="2298740"/>
        <a:ext cx="8515092" cy="497795"/>
      </dsp:txXfrm>
    </dsp:sp>
    <dsp:sp modelId="{7E3CA8EC-031A-4963-AFAE-EA10167FC839}">
      <dsp:nvSpPr>
        <dsp:cNvPr id="0" name=""/>
        <dsp:cNvSpPr/>
      </dsp:nvSpPr>
      <dsp:spPr>
        <a:xfrm>
          <a:off x="0" y="2823465"/>
          <a:ext cx="8568952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smtClean="0"/>
            <a:t>ремонт хоккейной коробки в СОШ № 129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асфальтирование территории СОШ 59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ремонт трибун СОШ 135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устройство теневых навесов ДОУ 261</a:t>
          </a:r>
          <a:endParaRPr lang="ru-RU" sz="1800" kern="1200" dirty="0"/>
        </a:p>
      </dsp:txBody>
      <dsp:txXfrm>
        <a:off x="0" y="2823465"/>
        <a:ext cx="8568952" cy="1237860"/>
      </dsp:txXfrm>
    </dsp:sp>
    <dsp:sp modelId="{1E6A151D-5544-4DD8-948C-CBBBFA2F9617}">
      <dsp:nvSpPr>
        <dsp:cNvPr id="0" name=""/>
        <dsp:cNvSpPr/>
      </dsp:nvSpPr>
      <dsp:spPr>
        <a:xfrm>
          <a:off x="0" y="4061325"/>
          <a:ext cx="8568952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Текущий ремонт имущественных комплексов</a:t>
          </a:r>
          <a:r>
            <a:rPr lang="en-US" sz="2300" b="1" kern="1200" smtClean="0"/>
            <a:t>:</a:t>
          </a:r>
          <a:r>
            <a:rPr lang="ru-RU" sz="2300" b="1" kern="1200" smtClean="0"/>
            <a:t> </a:t>
          </a:r>
          <a:endParaRPr lang="ru-RU" sz="2300" kern="1200" dirty="0"/>
        </a:p>
      </dsp:txBody>
      <dsp:txXfrm>
        <a:off x="26930" y="4088255"/>
        <a:ext cx="8515092" cy="497795"/>
      </dsp:txXfrm>
    </dsp:sp>
    <dsp:sp modelId="{C7763674-5572-4E47-B9BC-777DB2BE6074}">
      <dsp:nvSpPr>
        <dsp:cNvPr id="0" name=""/>
        <dsp:cNvSpPr/>
      </dsp:nvSpPr>
      <dsp:spPr>
        <a:xfrm>
          <a:off x="0" y="4612979"/>
          <a:ext cx="8568952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smtClean="0"/>
            <a:t>Лицей №5, СОШ № 123, Гимназия № 11</a:t>
          </a:r>
          <a:endParaRPr lang="ru-RU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ДОУ № 412, ДОУ 168, ДОУ 90 «Оляпка»</a:t>
          </a:r>
          <a:endParaRPr lang="ru-RU" sz="1800" kern="1200" dirty="0"/>
        </a:p>
      </dsp:txBody>
      <dsp:txXfrm>
        <a:off x="0" y="4612979"/>
        <a:ext cx="8568952" cy="618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DDE49-FE70-448A-8970-B21D975148F3}">
      <dsp:nvSpPr>
        <dsp:cNvPr id="0" name=""/>
        <dsp:cNvSpPr/>
      </dsp:nvSpPr>
      <dsp:spPr>
        <a:xfrm rot="5400000">
          <a:off x="4888412" y="-2493787"/>
          <a:ext cx="987606" cy="62272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оборудован пандус, отремонтировано  крыльцо и входная группа, произведено устройство поручней вдоль коридора 1 этажа, оснащено специальными средствами для слабовидящих</a:t>
          </a:r>
          <a:endParaRPr lang="ru-RU" sz="1600" kern="1200" dirty="0"/>
        </a:p>
      </dsp:txBody>
      <dsp:txXfrm rot="-5400000">
        <a:off x="2268608" y="174228"/>
        <a:ext cx="6179005" cy="891184"/>
      </dsp:txXfrm>
    </dsp:sp>
    <dsp:sp modelId="{635FD855-9387-480E-B806-5F08EEF9C9EA}">
      <dsp:nvSpPr>
        <dsp:cNvPr id="0" name=""/>
        <dsp:cNvSpPr/>
      </dsp:nvSpPr>
      <dsp:spPr>
        <a:xfrm>
          <a:off x="1120" y="2566"/>
          <a:ext cx="2267487" cy="12345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СКОШ № 155</a:t>
          </a:r>
          <a:endParaRPr lang="ru-RU" sz="2400" kern="1200" dirty="0"/>
        </a:p>
      </dsp:txBody>
      <dsp:txXfrm>
        <a:off x="61384" y="62830"/>
        <a:ext cx="2146959" cy="1113980"/>
      </dsp:txXfrm>
    </dsp:sp>
    <dsp:sp modelId="{4673A75D-8CF0-4DE0-A2FA-8CBDD8669E59}">
      <dsp:nvSpPr>
        <dsp:cNvPr id="0" name=""/>
        <dsp:cNvSpPr/>
      </dsp:nvSpPr>
      <dsp:spPr>
        <a:xfrm rot="5400000">
          <a:off x="4888412" y="-1197553"/>
          <a:ext cx="987606" cy="62272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разработана ПСД на установку подъемника на 2 этаж здания,  который будет установлен в  2019 году</a:t>
          </a:r>
          <a:endParaRPr lang="ru-RU" sz="1600" kern="1200" dirty="0"/>
        </a:p>
      </dsp:txBody>
      <dsp:txXfrm rot="-5400000">
        <a:off x="2268608" y="1470462"/>
        <a:ext cx="6179005" cy="891184"/>
      </dsp:txXfrm>
    </dsp:sp>
    <dsp:sp modelId="{118CE2D6-2108-46F6-962E-0258F99FBD82}">
      <dsp:nvSpPr>
        <dsp:cNvPr id="0" name=""/>
        <dsp:cNvSpPr/>
      </dsp:nvSpPr>
      <dsp:spPr>
        <a:xfrm>
          <a:off x="1120" y="1298800"/>
          <a:ext cx="2267487" cy="12345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СКОШ № 54</a:t>
          </a:r>
          <a:endParaRPr lang="ru-RU" sz="2400" kern="1200" dirty="0"/>
        </a:p>
      </dsp:txBody>
      <dsp:txXfrm>
        <a:off x="61384" y="1359064"/>
        <a:ext cx="2146959" cy="1113980"/>
      </dsp:txXfrm>
    </dsp:sp>
    <dsp:sp modelId="{704077E9-C843-43C0-8099-C0752336EA56}">
      <dsp:nvSpPr>
        <dsp:cNvPr id="0" name=""/>
        <dsp:cNvSpPr/>
      </dsp:nvSpPr>
      <dsp:spPr>
        <a:xfrm rot="5400000">
          <a:off x="4888412" y="98680"/>
          <a:ext cx="987606" cy="62272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оборудованы санузлы для инвалидов на 1 этаже здания, отремонтировано крыльцо</a:t>
          </a:r>
          <a:endParaRPr lang="ru-RU" sz="1600" kern="1200" dirty="0"/>
        </a:p>
      </dsp:txBody>
      <dsp:txXfrm rot="-5400000">
        <a:off x="2268608" y="2766696"/>
        <a:ext cx="6179005" cy="891184"/>
      </dsp:txXfrm>
    </dsp:sp>
    <dsp:sp modelId="{2129EDA6-6842-4805-AEA4-6810606F11BA}">
      <dsp:nvSpPr>
        <dsp:cNvPr id="0" name=""/>
        <dsp:cNvSpPr/>
      </dsp:nvSpPr>
      <dsp:spPr>
        <a:xfrm>
          <a:off x="1120" y="2595034"/>
          <a:ext cx="2267487" cy="12345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СОШ № 28</a:t>
          </a:r>
          <a:endParaRPr lang="ru-RU" sz="2400" kern="1200" dirty="0"/>
        </a:p>
      </dsp:txBody>
      <dsp:txXfrm>
        <a:off x="61384" y="2655298"/>
        <a:ext cx="2146959" cy="1113980"/>
      </dsp:txXfrm>
    </dsp:sp>
    <dsp:sp modelId="{6606A483-2A60-429C-9545-99947F7EEFF9}">
      <dsp:nvSpPr>
        <dsp:cNvPr id="0" name=""/>
        <dsp:cNvSpPr/>
      </dsp:nvSpPr>
      <dsp:spPr>
        <a:xfrm rot="5400000">
          <a:off x="4888412" y="1394914"/>
          <a:ext cx="987606" cy="62272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проводятся конкурсные процедуры на выполнение работ по установке подъемника на 2-ой этаж здания</a:t>
          </a:r>
          <a:endParaRPr lang="ru-RU" sz="1600" kern="1200" dirty="0"/>
        </a:p>
      </dsp:txBody>
      <dsp:txXfrm rot="-5400000">
        <a:off x="2268608" y="4062930"/>
        <a:ext cx="6179005" cy="891184"/>
      </dsp:txXfrm>
    </dsp:sp>
    <dsp:sp modelId="{97DD155D-E7BD-4840-B446-2C81A059DF46}">
      <dsp:nvSpPr>
        <dsp:cNvPr id="0" name=""/>
        <dsp:cNvSpPr/>
      </dsp:nvSpPr>
      <dsp:spPr>
        <a:xfrm>
          <a:off x="1120" y="3891268"/>
          <a:ext cx="2267487" cy="12345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СКОШ № 154</a:t>
          </a:r>
          <a:endParaRPr lang="ru-RU" sz="2400" kern="1200" dirty="0"/>
        </a:p>
      </dsp:txBody>
      <dsp:txXfrm>
        <a:off x="61384" y="3951532"/>
        <a:ext cx="2146959" cy="11139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AFBC2-1422-45D3-99DB-2BA444CD02F1}">
      <dsp:nvSpPr>
        <dsp:cNvPr id="0" name=""/>
        <dsp:cNvSpPr/>
      </dsp:nvSpPr>
      <dsp:spPr>
        <a:xfrm>
          <a:off x="0" y="456972"/>
          <a:ext cx="7932985" cy="23264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4000" b="1" kern="1200" smtClean="0">
              <a:latin typeface="+mj-lt"/>
              <a:ea typeface="+mj-ea"/>
              <a:cs typeface="+mj-cs"/>
            </a:rPr>
            <a:t>О развитии муниципальной сети образовательных учреждений</a:t>
          </a:r>
          <a:endParaRPr lang="ru-RU" sz="4000" b="1" kern="1200" dirty="0" smtClean="0">
            <a:latin typeface="+mj-lt"/>
            <a:ea typeface="+mj-ea"/>
            <a:cs typeface="+mj-cs"/>
          </a:endParaRPr>
        </a:p>
      </dsp:txBody>
      <dsp:txXfrm>
        <a:off x="113566" y="570538"/>
        <a:ext cx="7705853" cy="20992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AFBC2-1422-45D3-99DB-2BA444CD02F1}">
      <dsp:nvSpPr>
        <dsp:cNvPr id="0" name=""/>
        <dsp:cNvSpPr/>
      </dsp:nvSpPr>
      <dsp:spPr>
        <a:xfrm>
          <a:off x="0" y="430442"/>
          <a:ext cx="7932985" cy="23264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4000" b="1" kern="1200" smtClean="0">
              <a:latin typeface="+mj-lt"/>
              <a:ea typeface="+mj-ea"/>
              <a:cs typeface="+mj-cs"/>
            </a:rPr>
            <a:t>Строительство зданий школ</a:t>
          </a:r>
          <a:endParaRPr lang="ru-RU" sz="4000" b="1" kern="1200" dirty="0" smtClean="0">
            <a:latin typeface="+mj-lt"/>
            <a:ea typeface="+mj-ea"/>
            <a:cs typeface="+mj-cs"/>
          </a:endParaRPr>
        </a:p>
      </dsp:txBody>
      <dsp:txXfrm>
        <a:off x="113566" y="544008"/>
        <a:ext cx="7705853" cy="2099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9CFF4A-F8F5-4FBF-AACB-D6678F00705C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ECA5BF1-15DF-44BC-81EC-669D927788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297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DC2669-451F-4BBC-A0C4-5D40EF7AA1E1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FC25F9-5CA9-4EFF-A488-4B05FFE2BE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659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F911EC-BAB9-4D93-B82F-97F5FEEB1493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5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5CC48C-9A56-43A8-88CB-4F600A5B4F99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5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25F9-5CA9-4EFF-A488-4B05FFE2BED0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921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25F9-5CA9-4EFF-A488-4B05FFE2BED0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824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5CC48C-9A56-43A8-88CB-4F600A5B4F99}" type="slidenum">
              <a:rPr lang="ru-RU" altLang="ru-RU"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55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414137-DBAA-48F2-975A-558EC4F00350}" type="slidenum">
              <a:rPr lang="ru-RU" altLang="ru-RU"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96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414137-DBAA-48F2-975A-558EC4F00350}" type="slidenum">
              <a:rPr lang="ru-RU" altLang="ru-RU"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98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147627-E0F0-476E-B194-1A02EF60D0B9}" type="slidenum">
              <a:rPr lang="ru-RU" altLang="ru-RU"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81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147627-E0F0-476E-B194-1A02EF60D0B9}" type="slidenum">
              <a:rPr lang="ru-RU" altLang="ru-RU"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81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25F9-5CA9-4EFF-A488-4B05FFE2BED0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01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25F9-5CA9-4EFF-A488-4B05FFE2BED0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01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altLang="ru-RU" sz="1200" i="0" dirty="0" smtClean="0"/>
          </a:p>
          <a:p>
            <a:endParaRPr lang="ru-RU" altLang="ru-RU" sz="1200" i="1" dirty="0" smtClean="0"/>
          </a:p>
          <a:p>
            <a:endParaRPr lang="ru-RU" altLang="ru-RU" sz="1200" i="1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25F9-5CA9-4EFF-A488-4B05FFE2BED0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162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25F9-5CA9-4EFF-A488-4B05FFE2BED0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01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25F9-5CA9-4EFF-A488-4B05FFE2BED0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01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147627-E0F0-476E-B194-1A02EF60D0B9}" type="slidenum">
              <a:rPr lang="ru-RU" altLang="ru-RU">
                <a:latin typeface="Calibri" panose="020F0502020204030204" pitchFamily="34" charset="0"/>
              </a:rPr>
              <a:pPr eaLnBrk="1" hangingPunct="1"/>
              <a:t>22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81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285750" algn="just" eaLnBrk="1" fontAlgn="auto" hangingPunct="1">
              <a:spcAft>
                <a:spcPts val="0"/>
              </a:spcAft>
              <a:defRPr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25F9-5CA9-4EFF-A488-4B05FFE2BED0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011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25F9-5CA9-4EFF-A488-4B05FFE2BED0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0408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25F9-5CA9-4EFF-A488-4B05FFE2BED0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28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311" indent="-289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402" indent="-231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363" indent="-231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3323" indent="-231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9865BF-46C0-4FA4-A5F3-D730DDA5F0A5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9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25F9-5CA9-4EFF-A488-4B05FFE2BED0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95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62017-15EA-4E8F-8A08-E1FD2B435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0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BE0D83-ED1E-4755-A2E5-6F540A6A1AE1}" type="slidenum">
              <a:rPr lang="ru-RU" altLang="ru-RU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97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5CC48C-9A56-43A8-88CB-4F600A5B4F99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5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5CC48C-9A56-43A8-88CB-4F600A5B4F99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5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5CC48C-9A56-43A8-88CB-4F600A5B4F99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5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C9A9-6B97-4228-AF60-D45D0C33D167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A4951-D45D-4EE4-A9CF-E54D77F5B0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950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D47F-4F28-4B1C-B168-F6C90FF016F4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1BF9C-6D83-496B-8538-5241BB3DFB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29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21E02-5724-4C23-8FAE-DF53BC657F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13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9C14-1866-4AF0-8B09-F26B21D404D0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C0BAF-5712-4617-B142-CB1D3151D3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011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D193-5A26-46FA-9BF0-100F244F3E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10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B8FC3-2BF1-4717-A44A-77465B5B61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22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30F6A-577F-4CF3-AEC0-C42CB7039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54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D95A5-0DD1-4B08-B301-B540E87ADE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70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3EA94-46D9-44F4-8562-47B98E0C8E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93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5ED2-5742-4ED9-AFD2-4291A96929C4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BF647-7487-473E-9B37-764E863014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11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B29C-9696-47F5-9877-5FC4BF5BCC9E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10E44-1770-4EB0-845A-C72786315B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509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A1CDCA7-4E18-4A31-B04A-528345785718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56E2A10-7F64-442C-B3DC-E539630364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12" r:id="rId8"/>
    <p:sldLayoutId id="2147484913" r:id="rId9"/>
    <p:sldLayoutId id="2147484914" r:id="rId10"/>
    <p:sldLayoutId id="21474849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66941358"/>
              </p:ext>
            </p:extLst>
          </p:nvPr>
        </p:nvGraphicFramePr>
        <p:xfrm>
          <a:off x="400080" y="1844824"/>
          <a:ext cx="845820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2699792" y="5085184"/>
            <a:ext cx="6300192" cy="1234975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Людмила Анатольевна Гаджиева</a:t>
            </a: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кандидат педагогических наук</a:t>
            </a: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заместитель главы администрации города Перми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Управление имущественным комплексом\Отдел обеспечения функционирования и развития\!Общее\!ФОТО\СОШ 42\старый фасад\IMG_7497-08-08-18-01-0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276872"/>
            <a:ext cx="398889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8" name="Заголовок 4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91876" cy="112590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СОШ 42 Свердловского района</a:t>
            </a:r>
            <a:b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Ремонт фасада и кровли</a:t>
            </a:r>
            <a:endParaRPr lang="ru-RU" alt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Y:\Управление имущественным комплексом\Отдел обеспечения функционирования и развития\!Общее\!ФОТО\СОШ 42\Новый фасад\IMG_7572-16-08-18-09-53.JPG"/>
          <p:cNvPicPr>
            <a:picLocks noChangeAspect="1" noChangeArrowheads="1"/>
          </p:cNvPicPr>
          <p:nvPr/>
        </p:nvPicPr>
        <p:blipFill rotWithShape="1">
          <a:blip r:embed="rId5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8194" y="2348880"/>
            <a:ext cx="446449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68144" y="1268760"/>
            <a:ext cx="126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Стало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126876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Было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5517232"/>
            <a:ext cx="2592288" cy="648072"/>
          </a:xfrm>
          <a:prstGeom prst="rect">
            <a:avLst/>
          </a:prstGeom>
          <a:solidFill>
            <a:srgbClr val="EAEAEA">
              <a:alpha val="46000"/>
            </a:srgbClr>
          </a:solidFill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16,3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50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/>
          <a:lstStyle/>
          <a:p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Лицей № 10 Мотовилихинского района </a:t>
            </a:r>
            <a:b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Ремонт фасада и кровли</a:t>
            </a:r>
            <a:r>
              <a:rPr lang="en-US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здания по ул.Л.Шатрова, 5</a:t>
            </a:r>
            <a:endParaRPr lang="ru-RU" alt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BAF-5712-4617-B142-CB1D3151D359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60851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88843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03848" y="5589240"/>
            <a:ext cx="2520280" cy="720080"/>
          </a:xfrm>
          <a:prstGeom prst="rect">
            <a:avLst/>
          </a:prstGeom>
          <a:solidFill>
            <a:srgbClr val="EAEAEA">
              <a:alpha val="46000"/>
            </a:srgbClr>
          </a:solidFill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17,3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5676" y="125913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Было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8121" y="1259136"/>
            <a:ext cx="126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Стало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4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Гимназия № 2 Мотовилихинского района </a:t>
            </a:r>
            <a:b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Ремонт фасада</a:t>
            </a:r>
            <a:endParaRPr lang="ru-RU" alt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076056" y="1467666"/>
            <a:ext cx="2000264" cy="460387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8194" name="Picture 2" descr="Y:\Управление имущественным комплексом\Отдел обеспечения функционирования и развития\!Общее\!ФОТО\Гимназия 2\IMG_9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52" y="1124745"/>
            <a:ext cx="870742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43808" y="5805264"/>
            <a:ext cx="2736304" cy="648072"/>
          </a:xfrm>
          <a:prstGeom prst="rect">
            <a:avLst/>
          </a:prstGeom>
          <a:solidFill>
            <a:srgbClr val="EAEAEA">
              <a:alpha val="46000"/>
            </a:srgbClr>
          </a:solidFill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10,0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2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4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683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СОШ 30 </a:t>
            </a:r>
            <a:r>
              <a:rPr lang="ru-RU" altLang="ru-RU" sz="3000" b="1" dirty="0" err="1" smtClean="0">
                <a:solidFill>
                  <a:schemeClr val="accent1">
                    <a:lumMod val="50000"/>
                  </a:schemeClr>
                </a:solidFill>
              </a:rPr>
              <a:t>Мотовилихинского</a:t>
            </a: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 района</a:t>
            </a:r>
            <a:b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Капитальный </a:t>
            </a:r>
            <a:r>
              <a:rPr lang="ru-RU" altLang="ru-RU" sz="3000" b="1" dirty="0">
                <a:solidFill>
                  <a:schemeClr val="accent1">
                    <a:lumMod val="50000"/>
                  </a:schemeClr>
                </a:solidFill>
              </a:rPr>
              <a:t>ремонт </a:t>
            </a: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здания по ул.И.Франко, 43</a:t>
            </a:r>
            <a:endParaRPr lang="ru-RU" alt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B6AF2F-787D-405D-9EA7-0BE09BF2E96D}" type="slidenum">
              <a:rPr lang="ru-RU" altLang="ru-RU">
                <a:solidFill>
                  <a:srgbClr val="898989"/>
                </a:solidFill>
              </a:rPr>
              <a:pPr eaLnBrk="1" hangingPunct="1"/>
              <a:t>13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31840" y="5949280"/>
            <a:ext cx="2736304" cy="576064"/>
          </a:xfrm>
          <a:prstGeom prst="rect">
            <a:avLst/>
          </a:prstGeom>
          <a:solidFill>
            <a:srgbClr val="EAEAEA">
              <a:alpha val="46000"/>
            </a:srgbClr>
          </a:solidFill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217,6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50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346"/>
          </a:xfrm>
        </p:spPr>
        <p:txBody>
          <a:bodyPr/>
          <a:lstStyle/>
          <a:p>
            <a:pPr eaLnBrk="1" hangingPunct="1"/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Приведение в нормативное состояние </a:t>
            </a:r>
            <a:b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учреждений образования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40220752"/>
              </p:ext>
            </p:extLst>
          </p:nvPr>
        </p:nvGraphicFramePr>
        <p:xfrm>
          <a:off x="323528" y="980728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87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26064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+mn-lt"/>
                <a:ea typeface="+mj-ea"/>
                <a:cs typeface="Times New Roman" pitchFamily="18" charset="0"/>
              </a:rPr>
              <a:t>Создание доступной среды для маломобильных групп населения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18297123"/>
              </p:ext>
            </p:extLst>
          </p:nvPr>
        </p:nvGraphicFramePr>
        <p:xfrm>
          <a:off x="323528" y="1397000"/>
          <a:ext cx="84969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750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70216221"/>
              </p:ext>
            </p:extLst>
          </p:nvPr>
        </p:nvGraphicFramePr>
        <p:xfrm>
          <a:off x="611560" y="1124744"/>
          <a:ext cx="7932985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2218025"/>
              </p:ext>
            </p:extLst>
          </p:nvPr>
        </p:nvGraphicFramePr>
        <p:xfrm>
          <a:off x="611560" y="1124744"/>
          <a:ext cx="7932985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altLang="ru-RU" sz="2800" b="1" dirty="0" smtClean="0"/>
              <a:t>СОШ № 59 Дзержинского района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Новый корпус на 1000 мест</a:t>
            </a:r>
            <a:endParaRPr lang="ru-RU" alt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BAF-5712-4617-B142-CB1D3151D359}" type="slidenum">
              <a:rPr lang="ru-RU" altLang="ru-RU" smtClean="0"/>
              <a:pPr/>
              <a:t>18</a:t>
            </a:fld>
            <a:endParaRPr lang="ru-RU" alt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296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03848" y="5661248"/>
            <a:ext cx="2808312" cy="648072"/>
          </a:xfrm>
          <a:prstGeom prst="rect">
            <a:avLst/>
          </a:prstGeom>
          <a:solidFill>
            <a:srgbClr val="EAEAEA">
              <a:alpha val="46000"/>
            </a:srgbClr>
          </a:solidFill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563,7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6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2060"/>
                </a:solidFill>
              </a:rPr>
              <a:t>СОШ № 59 Дзержинского района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Новый корпус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BAF-5712-4617-B142-CB1D3151D359}" type="slidenum">
              <a:rPr lang="ru-RU" altLang="ru-RU" smtClean="0"/>
              <a:pPr/>
              <a:t>19</a:t>
            </a:fld>
            <a:endParaRPr lang="ru-RU" altLang="ru-RU" dirty="0"/>
          </a:p>
        </p:txBody>
      </p:sp>
      <p:pic>
        <p:nvPicPr>
          <p:cNvPr id="5122" name="Picture 2" descr="Y:\Управление имущественным комплексом\Отдел обеспечения функционирования и развития\!Общее\!ФОТО\СОШ 59\img_15343858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268940"/>
            <a:ext cx="3888432" cy="259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Y:\Управление имущественным комплексом\Отдел обеспечения функционирования и развития\!Общее\!ФОТО\СОШ 59\img_15344077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816424" cy="254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Y:\Управление имущественным комплексом\Отдел обеспечения функционирования и развития\!Общее\!ФОТО\СОШ 59\img_15344216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378278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8164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6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BAF-5712-4617-B142-CB1D3151D359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072494" cy="1584176"/>
          </a:xfrm>
          <a:solidFill>
            <a:schemeClr val="lt1">
              <a:alpha val="5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Откроют двери</a:t>
            </a:r>
            <a:b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1 сентября 2018 года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98547429"/>
              </p:ext>
            </p:extLst>
          </p:nvPr>
        </p:nvGraphicFramePr>
        <p:xfrm>
          <a:off x="428596" y="2087614"/>
          <a:ext cx="8258204" cy="407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вал 2"/>
          <p:cNvSpPr/>
          <p:nvPr/>
        </p:nvSpPr>
        <p:spPr>
          <a:xfrm>
            <a:off x="4248819" y="2492896"/>
            <a:ext cx="432048" cy="482352"/>
          </a:xfrm>
          <a:prstGeom prst="ellipse">
            <a:avLst/>
          </a:prstGeom>
          <a:solidFill>
            <a:srgbClr val="EAEAEA"/>
          </a:solidFill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46850" y="3846748"/>
            <a:ext cx="432048" cy="482352"/>
          </a:xfrm>
          <a:prstGeom prst="ellipse">
            <a:avLst/>
          </a:prstGeom>
          <a:solidFill>
            <a:srgbClr val="EAEAEA"/>
          </a:solidFill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46850" y="5200600"/>
            <a:ext cx="432048" cy="482352"/>
          </a:xfrm>
          <a:prstGeom prst="ellipse">
            <a:avLst/>
          </a:prstGeom>
          <a:solidFill>
            <a:srgbClr val="EAEAEA"/>
          </a:solidFill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Y:\Управление имущественным комплексом\Отдел обеспечения функционирования и развития\!Общее\!ФОТО\СОШ 42\IMG_43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70" y="1196752"/>
            <a:ext cx="824077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2060"/>
                </a:solidFill>
              </a:rPr>
              <a:t>СОШ № 42 Свердловского района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Новый корпус на 1000 мест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BAF-5712-4617-B142-CB1D3151D359}" type="slidenum">
              <a:rPr lang="ru-RU" altLang="ru-RU" smtClean="0"/>
              <a:pPr/>
              <a:t>20</a:t>
            </a:fld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5589240"/>
            <a:ext cx="2880320" cy="720080"/>
          </a:xfrm>
          <a:prstGeom prst="rect">
            <a:avLst/>
          </a:prstGeom>
          <a:solidFill>
            <a:srgbClr val="EAEAEA">
              <a:alpha val="46000"/>
            </a:srgbClr>
          </a:solidFill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549,5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6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BAF-5712-4617-B142-CB1D3151D359}" type="slidenum">
              <a:rPr lang="ru-RU" altLang="ru-RU" smtClean="0"/>
              <a:pPr/>
              <a:t>21</a:t>
            </a:fld>
            <a:endParaRPr lang="ru-RU" altLang="ru-RU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19665"/>
              </p:ext>
            </p:extLst>
          </p:nvPr>
        </p:nvGraphicFramePr>
        <p:xfrm>
          <a:off x="6444208" y="620688"/>
          <a:ext cx="2699792" cy="295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585"/>
                <a:gridCol w="983207"/>
              </a:tblGrid>
              <a:tr h="5558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Сумма, млн.руб.</a:t>
                      </a:r>
                      <a:endParaRPr lang="ru-RU" sz="1400" dirty="0"/>
                    </a:p>
                  </a:txBody>
                  <a:tcPr/>
                </a:tc>
              </a:tr>
              <a:tr h="3923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СОШ 135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16 ,0</a:t>
                      </a:r>
                      <a:endParaRPr lang="ru-RU" b="1" dirty="0"/>
                    </a:p>
                  </a:txBody>
                  <a:tcPr/>
                </a:tc>
              </a:tr>
              <a:tr h="3923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Гимназия 31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17,4</a:t>
                      </a:r>
                      <a:endParaRPr lang="ru-RU" b="1" dirty="0"/>
                    </a:p>
                  </a:txBody>
                  <a:tcPr/>
                </a:tc>
              </a:tr>
              <a:tr h="3923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СОШ 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7,3</a:t>
                      </a:r>
                      <a:endParaRPr lang="ru-RU" b="1" dirty="0"/>
                    </a:p>
                  </a:txBody>
                  <a:tcPr/>
                </a:tc>
              </a:tr>
              <a:tr h="3923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СОШ 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3,1</a:t>
                      </a:r>
                      <a:endParaRPr lang="ru-RU" b="1" dirty="0"/>
                    </a:p>
                  </a:txBody>
                  <a:tcPr/>
                </a:tc>
              </a:tr>
              <a:tr h="3923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СОШ 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2,9</a:t>
                      </a:r>
                      <a:endParaRPr lang="ru-RU" b="1" dirty="0"/>
                    </a:p>
                  </a:txBody>
                  <a:tcPr/>
                </a:tc>
              </a:tr>
              <a:tr h="4346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СОШ 28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3,8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altLang="ru-RU" sz="3000" b="1" dirty="0" smtClean="0">
                <a:solidFill>
                  <a:srgbClr val="002060"/>
                </a:solidFill>
              </a:rPr>
              <a:t>Строительство школьных стадионов</a:t>
            </a:r>
            <a:endParaRPr lang="ru-RU" altLang="ru-RU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16358866"/>
              </p:ext>
            </p:extLst>
          </p:nvPr>
        </p:nvGraphicFramePr>
        <p:xfrm>
          <a:off x="611560" y="1124744"/>
          <a:ext cx="7932985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:\Управление имущественным комплексом\Отдел обеспечения функционирования и развития\!Общее\!ФОТО\ДОУ 397\Грбоедова, здани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8346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2060"/>
                </a:solidFill>
              </a:rPr>
              <a:t>ДОУ № 397 </a:t>
            </a:r>
            <a:r>
              <a:rPr lang="ru-RU" altLang="ru-RU" sz="2800" b="1" dirty="0" err="1" smtClean="0">
                <a:solidFill>
                  <a:srgbClr val="002060"/>
                </a:solidFill>
              </a:rPr>
              <a:t>Мотовилихинского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 района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Здание по </a:t>
            </a:r>
            <a:r>
              <a:rPr lang="ru-RU" altLang="ru-RU" sz="2800" b="1" dirty="0" err="1" smtClean="0">
                <a:solidFill>
                  <a:srgbClr val="002060"/>
                </a:solidFill>
              </a:rPr>
              <a:t>ул.Грибоедова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, 68в на 288 мест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BAF-5712-4617-B142-CB1D3151D359}" type="slidenum">
              <a:rPr lang="ru-RU" altLang="ru-RU" smtClean="0"/>
              <a:pPr/>
              <a:t>23</a:t>
            </a:fld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6021288"/>
            <a:ext cx="2736304" cy="576064"/>
          </a:xfrm>
          <a:prstGeom prst="rect">
            <a:avLst/>
          </a:prstGeom>
          <a:solidFill>
            <a:srgbClr val="EAEAEA">
              <a:alpha val="46000"/>
            </a:srgbClr>
          </a:solidFill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260,9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6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476672"/>
            <a:ext cx="8229600" cy="864096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</a:rPr>
              <a:t>Создание новых мест для дошкольников, в том числе для детей ясельного возраста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7412254"/>
              </p:ext>
            </p:extLst>
          </p:nvPr>
        </p:nvGraphicFramePr>
        <p:xfrm>
          <a:off x="577211" y="1628800"/>
          <a:ext cx="8152422" cy="465998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380385">
                  <a:extLst>
                    <a:ext uri="{9D8B030D-6E8A-4147-A177-3AD203B41FA5}">
                      <a16:colId xmlns="" xmlns:a16="http://schemas.microsoft.com/office/drawing/2014/main" val="1746330600"/>
                    </a:ext>
                  </a:extLst>
                </a:gridCol>
                <a:gridCol w="2380385"/>
                <a:gridCol w="1745057">
                  <a:extLst>
                    <a:ext uri="{9D8B030D-6E8A-4147-A177-3AD203B41FA5}">
                      <a16:colId xmlns="" xmlns:a16="http://schemas.microsoft.com/office/drawing/2014/main" val="886589853"/>
                    </a:ext>
                  </a:extLst>
                </a:gridCol>
                <a:gridCol w="1646595">
                  <a:extLst>
                    <a:ext uri="{9D8B030D-6E8A-4147-A177-3AD203B41FA5}">
                      <a16:colId xmlns="" xmlns:a16="http://schemas.microsoft.com/office/drawing/2014/main" val="3960799189"/>
                    </a:ext>
                  </a:extLst>
                </a:gridCol>
              </a:tblGrid>
              <a:tr h="6789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Мероприятие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Адрес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мест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том числе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ясли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6970386"/>
                  </a:ext>
                </a:extLst>
              </a:tr>
              <a:tr h="689208">
                <a:tc>
                  <a:txBody>
                    <a:bodyPr/>
                    <a:lstStyle/>
                    <a:p>
                      <a:pPr algn="l"/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Выкуп зданий 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Грибоедова,68в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288</a:t>
                      </a:r>
                      <a:endParaRPr lang="ru-RU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8325893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algn="l"/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Реконструкция здания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Каляева,35а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150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458322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algn="l"/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Капитального ремонта зданий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Херсонская,2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125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6748122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Восстановление групп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 групп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340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340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501927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918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400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206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356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0F6A-577F-4CF3-AEC0-C42CB7039B77}" type="slidenum">
              <a:rPr lang="ru-RU" altLang="ru-RU" smtClean="0"/>
              <a:pPr/>
              <a:t>25</a:t>
            </a:fld>
            <a:endParaRPr lang="ru-RU" altLang="ru-RU"/>
          </a:p>
        </p:txBody>
      </p:sp>
      <p:pic>
        <p:nvPicPr>
          <p:cNvPr id="1028" name="Picture 4" descr="ÐÐ°ÑÑÐ¸Ð½ÐºÐ¸ Ð¿Ð¾ Ð·Ð°Ð¿ÑÐ¾ÑÑ 1 ÑÐµÐ½ÑÑÐ±ÑÑ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840760" cy="58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13666537"/>
              </p:ext>
            </p:extLst>
          </p:nvPr>
        </p:nvGraphicFramePr>
        <p:xfrm>
          <a:off x="611560" y="1124744"/>
          <a:ext cx="7932985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6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Схема обслуживания пилотного кластера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12969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-конечная звезда 5"/>
          <p:cNvSpPr/>
          <p:nvPr/>
        </p:nvSpPr>
        <p:spPr>
          <a:xfrm>
            <a:off x="1524016" y="1370735"/>
            <a:ext cx="338336" cy="3739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987824" y="2708920"/>
            <a:ext cx="338336" cy="3706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036208"/>
              </p:ext>
            </p:extLst>
          </p:nvPr>
        </p:nvGraphicFramePr>
        <p:xfrm>
          <a:off x="5724129" y="620688"/>
          <a:ext cx="3168352" cy="27736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168352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МАОУ «СОШ №55»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МАОУ «СОШ №111»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МАОУ «</a:t>
                      </a:r>
                      <a:r>
                        <a:rPr lang="ru-RU" sz="2000" dirty="0" err="1" smtClean="0"/>
                        <a:t>Мастерград</a:t>
                      </a:r>
                      <a:r>
                        <a:rPr lang="ru-RU" sz="2000" dirty="0" smtClean="0"/>
                        <a:t>»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МАОУ «</a:t>
                      </a:r>
                      <a:r>
                        <a:rPr lang="ru-RU" sz="2000" dirty="0" err="1" smtClean="0"/>
                        <a:t>Мультипарк</a:t>
                      </a:r>
                      <a:r>
                        <a:rPr lang="ru-RU" sz="2000" dirty="0" smtClean="0"/>
                        <a:t>»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ДОУ «Конструктор успеха»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МАДОУ №203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МАДОУ №407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5-конечная звезда 8"/>
          <p:cNvSpPr/>
          <p:nvPr/>
        </p:nvSpPr>
        <p:spPr>
          <a:xfrm>
            <a:off x="5019813" y="5085183"/>
            <a:ext cx="410344" cy="4432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660232" y="5002924"/>
            <a:ext cx="338336" cy="3702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252208" y="3954077"/>
            <a:ext cx="338336" cy="3446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143998" y="5200862"/>
            <a:ext cx="338336" cy="34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303382" y="5320665"/>
            <a:ext cx="360040" cy="3654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463398"/>
              </p:ext>
            </p:extLst>
          </p:nvPr>
        </p:nvGraphicFramePr>
        <p:xfrm>
          <a:off x="251520" y="5373216"/>
          <a:ext cx="4104456" cy="118872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104456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Суть</a:t>
                      </a:r>
                      <a:r>
                        <a:rPr lang="en-US" sz="2000" b="1" dirty="0" smtClean="0"/>
                        <a:t>: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- </a:t>
                      </a:r>
                      <a:r>
                        <a:rPr lang="ru-RU" sz="2000" dirty="0" smtClean="0"/>
                        <a:t>объединение</a:t>
                      </a:r>
                      <a:r>
                        <a:rPr lang="ru-RU" sz="2000" baseline="0" dirty="0" smtClean="0"/>
                        <a:t> в кластер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 один, ответственный</a:t>
                      </a:r>
                      <a:r>
                        <a:rPr lang="ru-RU" sz="2000" baseline="0" dirty="0" smtClean="0"/>
                        <a:t> за результат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55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Новизна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1E12-DAAA-40BE-A704-673EAA6B5050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799011"/>
              </p:ext>
            </p:extLst>
          </p:nvPr>
        </p:nvGraphicFramePr>
        <p:xfrm>
          <a:off x="539552" y="1196752"/>
          <a:ext cx="8229600" cy="515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673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24397169"/>
              </p:ext>
            </p:extLst>
          </p:nvPr>
        </p:nvGraphicFramePr>
        <p:xfrm>
          <a:off x="611560" y="1124744"/>
          <a:ext cx="7932985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69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Управление имущественным комплексом\Отдел обеспечения функционирования и развития\!Общее\!ФОТО\ДОУ 261\свет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68952" cy="529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8" name="Заголовок 4"/>
          <p:cNvSpPr>
            <a:spLocks noGrp="1"/>
          </p:cNvSpPr>
          <p:nvPr>
            <p:ph type="title"/>
          </p:nvPr>
        </p:nvSpPr>
        <p:spPr>
          <a:xfrm>
            <a:off x="251520" y="142852"/>
            <a:ext cx="8406676" cy="8683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ДОУ 261 Кировского района</a:t>
            </a:r>
            <a:b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Капитальный </a:t>
            </a:r>
            <a:r>
              <a:rPr lang="ru-RU" altLang="ru-RU" sz="3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ремонт </a:t>
            </a: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здания по ул.Херсонская, 2</a:t>
            </a:r>
            <a:endParaRPr lang="ru-RU" altLang="ru-RU" sz="3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B6AF2F-787D-405D-9EA7-0BE09BF2E96D}" type="slidenum">
              <a:rPr lang="ru-RU" altLang="ru-RU">
                <a:solidFill>
                  <a:srgbClr val="898989"/>
                </a:solidFill>
              </a:rPr>
              <a:pPr eaLnBrk="1" hangingPunct="1"/>
              <a:t>7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589240"/>
            <a:ext cx="2520280" cy="720080"/>
          </a:xfrm>
          <a:prstGeom prst="rect">
            <a:avLst/>
          </a:prstGeom>
          <a:solidFill>
            <a:srgbClr val="EAEAEA">
              <a:alpha val="46000"/>
            </a:srgbClr>
          </a:solidFill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46,6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50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83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ДОУ 409 Кировского района</a:t>
            </a:r>
            <a:b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Реконструкция по </a:t>
            </a:r>
            <a:r>
              <a:rPr lang="ru-RU" altLang="ru-RU" sz="3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ул.Каляева</a:t>
            </a: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35а (с бассейном)</a:t>
            </a:r>
            <a:endParaRPr lang="ru-RU" altLang="ru-RU" sz="3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B6AF2F-787D-405D-9EA7-0BE09BF2E96D}" type="slidenum">
              <a:rPr lang="ru-RU" altLang="ru-RU">
                <a:solidFill>
                  <a:srgbClr val="898989"/>
                </a:solidFill>
              </a:rPr>
              <a:pPr eaLnBrk="1" hangingPunct="1"/>
              <a:t>8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10" name="Рисунок 6" descr="C:\Users\soboleva-iv\Desktop\документы Гущина\ИНВЕСТЫ\ИНВЕСТЫ САДИКИ\реконструкция ДОУ 409\фото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544616" cy="371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5" descr="C:\Users\soboleva-iv\Desktop\документы Гущина\ИНВЕСТЫ\ИНВЕСТЫ САДИКИ\реконструкция ДОУ 409\фото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56886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984" y="5445224"/>
            <a:ext cx="2736304" cy="576064"/>
          </a:xfrm>
          <a:prstGeom prst="rect">
            <a:avLst/>
          </a:prstGeom>
          <a:solidFill>
            <a:srgbClr val="EAEAEA">
              <a:alpha val="46000"/>
            </a:srgbClr>
          </a:solidFill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60,8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50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4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ДОУ 404 Ленинского района</a:t>
            </a:r>
            <a:b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Капитальный </a:t>
            </a:r>
            <a:r>
              <a:rPr lang="ru-RU" altLang="ru-RU" sz="3000" b="1" dirty="0">
                <a:solidFill>
                  <a:schemeClr val="accent1">
                    <a:lumMod val="50000"/>
                  </a:schemeClr>
                </a:solidFill>
              </a:rPr>
              <a:t>ремонт </a:t>
            </a: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здания по ул.2-я линия, 21</a:t>
            </a:r>
            <a:endParaRPr lang="ru-RU" alt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EmOgvjP_2Yc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2041393"/>
            <a:ext cx="4464496" cy="375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020-10-08-18-10-37.jpeg"/>
          <p:cNvPicPr>
            <a:picLocks noChangeAspect="1"/>
          </p:cNvPicPr>
          <p:nvPr/>
        </p:nvPicPr>
        <p:blipFill rotWithShape="1">
          <a:blip r:embed="rId5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2012860"/>
            <a:ext cx="4745033" cy="382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процесс 4"/>
          <p:cNvSpPr/>
          <p:nvPr/>
        </p:nvSpPr>
        <p:spPr>
          <a:xfrm>
            <a:off x="2771800" y="5517232"/>
            <a:ext cx="2736304" cy="720080"/>
          </a:xfrm>
          <a:prstGeom prst="flowChartProcess">
            <a:avLst/>
          </a:prstGeom>
          <a:solidFill>
            <a:srgbClr val="EAEAEA">
              <a:alpha val="46000"/>
            </a:srgbClr>
          </a:solidFill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29,8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268760"/>
            <a:ext cx="126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Стало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26876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Было</a:t>
            </a:r>
          </a:p>
        </p:txBody>
      </p:sp>
    </p:spTree>
    <p:extLst>
      <p:ext uri="{BB962C8B-B14F-4D97-AF65-F5344CB8AC3E}">
        <p14:creationId xmlns:p14="http://schemas.microsoft.com/office/powerpoint/2010/main" val="237250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>
            <a:alpha val="46000"/>
          </a:srgbClr>
        </a:solidFill>
        <a:scene3d>
          <a:camera prst="orthographicFront">
            <a:rot lat="0" lon="0" rev="600000"/>
          </a:camera>
          <a:lightRig rig="threePt" dir="t"/>
        </a:scene3d>
      </a:spPr>
      <a:bodyPr rtlCol="0" anchor="ctr"/>
      <a:lstStyle>
        <a:defPPr algn="ctr">
          <a:defRPr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11035</TotalTime>
  <Words>490</Words>
  <Application>Microsoft Office PowerPoint</Application>
  <PresentationFormat>Экран (4:3)</PresentationFormat>
  <Paragraphs>161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Откроют двери  1 сентября 2018 года</vt:lpstr>
      <vt:lpstr>Презентация PowerPoint</vt:lpstr>
      <vt:lpstr>Схема обслуживания пилотного кластера</vt:lpstr>
      <vt:lpstr>Новизна</vt:lpstr>
      <vt:lpstr>Презентация PowerPoint</vt:lpstr>
      <vt:lpstr>ДОУ 261 Кировского района Капитальный ремонт здания по ул.Херсонская, 2</vt:lpstr>
      <vt:lpstr>ДОУ 409 Кировского района Реконструкция по ул.Каляева, 35а (с бассейном)</vt:lpstr>
      <vt:lpstr>ДОУ 404 Ленинского района Капитальный ремонт здания по ул.2-я линия, 21</vt:lpstr>
      <vt:lpstr>СОШ 42 Свердловского района Ремонт фасада и кровли</vt:lpstr>
      <vt:lpstr>Лицей № 10 Мотовилихинского района  Ремонт фасада и кровли здания по ул.Л.Шатрова, 5</vt:lpstr>
      <vt:lpstr>Гимназия № 2 Мотовилихинского района  Ремонт фасада</vt:lpstr>
      <vt:lpstr>СОШ 30 Мотовилихинского района Капитальный ремонт здания по ул.И.Франко, 43</vt:lpstr>
      <vt:lpstr>Приведение в нормативное состояние  учреждений образования</vt:lpstr>
      <vt:lpstr>Презентация PowerPoint</vt:lpstr>
      <vt:lpstr>Презентация PowerPoint</vt:lpstr>
      <vt:lpstr>Презентация PowerPoint</vt:lpstr>
      <vt:lpstr>СОШ № 59 Дзержинского района Новый корпус на 1000 мест</vt:lpstr>
      <vt:lpstr>СОШ № 59 Дзержинского района Новый корпус</vt:lpstr>
      <vt:lpstr>СОШ № 42 Свердловского района Новый корпус на 1000 мест</vt:lpstr>
      <vt:lpstr>Строительство школьных стадионов</vt:lpstr>
      <vt:lpstr>Презентация PowerPoint</vt:lpstr>
      <vt:lpstr>ДОУ № 397 Мотовилихинского района Здание по ул.Грибоедова, 68в на 288 мест</vt:lpstr>
      <vt:lpstr>Создание новых мест для дошкольников, в том числе для детей ясельного возраста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образовательных учреждений  к новому учебному году</dc:title>
  <dc:creator>Пользователь Windows</dc:creator>
  <cp:lastModifiedBy>Семенова Елена Васильевна</cp:lastModifiedBy>
  <cp:revision>1368</cp:revision>
  <cp:lastPrinted>2018-08-24T12:25:50Z</cp:lastPrinted>
  <dcterms:created xsi:type="dcterms:W3CDTF">2013-08-26T10:10:52Z</dcterms:created>
  <dcterms:modified xsi:type="dcterms:W3CDTF">2018-08-28T07:16:54Z</dcterms:modified>
</cp:coreProperties>
</file>