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C25-0DA7-488E-B91D-B6F07054F18E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F9CF-5A77-469A-B5BB-E55BDCD52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8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C25-0DA7-488E-B91D-B6F07054F18E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F9CF-5A77-469A-B5BB-E55BDCD52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5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C25-0DA7-488E-B91D-B6F07054F18E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F9CF-5A77-469A-B5BB-E55BDCD52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8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C25-0DA7-488E-B91D-B6F07054F18E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F9CF-5A77-469A-B5BB-E55BDCD52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C25-0DA7-488E-B91D-B6F07054F18E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F9CF-5A77-469A-B5BB-E55BDCD52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8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C25-0DA7-488E-B91D-B6F07054F18E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F9CF-5A77-469A-B5BB-E55BDCD52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2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C25-0DA7-488E-B91D-B6F07054F18E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F9CF-5A77-469A-B5BB-E55BDCD52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9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C25-0DA7-488E-B91D-B6F07054F18E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F9CF-5A77-469A-B5BB-E55BDCD52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6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C25-0DA7-488E-B91D-B6F07054F18E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F9CF-5A77-469A-B5BB-E55BDCD52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9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C25-0DA7-488E-B91D-B6F07054F18E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F9CF-5A77-469A-B5BB-E55BDCD52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C25-0DA7-488E-B91D-B6F07054F18E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AF9CF-5A77-469A-B5BB-E55BDCD52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3C25-0DA7-488E-B91D-B6F07054F18E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AF9CF-5A77-469A-B5BB-E55BDCD52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6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irnovama\Desktop\кд ПЕРМ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r="8674"/>
          <a:stretch/>
        </p:blipFill>
        <p:spPr bwMode="auto">
          <a:xfrm>
            <a:off x="539552" y="697439"/>
            <a:ext cx="8040757" cy="54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8859"/>
            <a:ext cx="3744416" cy="77809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BC0000"/>
                </a:solidFill>
                <a:latin typeface="Century Gothic" panose="020B0502020202020204" pitchFamily="34" charset="0"/>
              </a:rPr>
              <a:t>Цель проекта:</a:t>
            </a:r>
            <a:endParaRPr lang="ru-RU" sz="3600" b="1" dirty="0">
              <a:solidFill>
                <a:srgbClr val="BC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784034" cy="34563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условий для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формирования гражданско-патриотического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сознания, духовного и культурного развития молодёжи, а так же сохранения объектов культурно-исторического наследия (памятников, монументов и т.д.) и поддержания их в надлежащем виде. </a:t>
            </a: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800" b="1" dirty="0" smtClean="0">
                <a:solidFill>
                  <a:srgbClr val="B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культурно-исторического наследия:</a:t>
            </a:r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объект культурного наследия </a:t>
            </a:r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29 объектов культурного наследия регионального значения</a:t>
            </a:r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29 объектов монументального искусства</a:t>
            </a:r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37 объектов малой архитектурной формы</a:t>
            </a:r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53 мемориальные доски</a:t>
            </a:r>
          </a:p>
          <a:p>
            <a:pPr algn="just">
              <a:spcBef>
                <a:spcPts val="1200"/>
              </a:spcBef>
              <a:buFontTx/>
              <a:buChar char="-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 арт-объект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8" r="4651"/>
          <a:stretch/>
        </p:blipFill>
        <p:spPr bwMode="auto">
          <a:xfrm flipV="1">
            <a:off x="5573725" y="-6262"/>
            <a:ext cx="3570275" cy="888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36512" y="882079"/>
            <a:ext cx="9180512" cy="0"/>
          </a:xfrm>
          <a:prstGeom prst="line">
            <a:avLst/>
          </a:prstGeom>
          <a:ln w="28575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" descr="https://mapala.net/storage/web/img/5950df3eae9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749429" cy="1694927"/>
          </a:xfrm>
          <a:prstGeom prst="rect">
            <a:avLst/>
          </a:prstGeom>
          <a:noFill/>
          <a:ln w="28575">
            <a:solidFill>
              <a:srgbClr val="B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smirnovama\Downloads\мемориальная доска крисан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34" y="4721088"/>
            <a:ext cx="2147114" cy="1700808"/>
          </a:xfrm>
          <a:prstGeom prst="rect">
            <a:avLst/>
          </a:prstGeom>
          <a:noFill/>
          <a:ln w="28575">
            <a:solidFill>
              <a:srgbClr val="B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mirnovama\Downloads\Бронекатер АК-4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04" y="4719263"/>
            <a:ext cx="2578292" cy="1700808"/>
          </a:xfrm>
          <a:prstGeom prst="rect">
            <a:avLst/>
          </a:prstGeom>
          <a:noFill/>
          <a:ln w="28575">
            <a:solidFill>
              <a:srgbClr val="B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mirnovama\Downloads\Бюст_А.Д.Швецова_(Пермь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11305" r="13926" b="16667"/>
          <a:stretch/>
        </p:blipFill>
        <p:spPr bwMode="auto">
          <a:xfrm>
            <a:off x="5018044" y="4725144"/>
            <a:ext cx="1440160" cy="1700808"/>
          </a:xfrm>
          <a:prstGeom prst="rect">
            <a:avLst/>
          </a:prstGeom>
          <a:noFill/>
          <a:ln w="28575">
            <a:solidFill>
              <a:srgbClr val="B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3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8859"/>
            <a:ext cx="5328592" cy="77809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BC0000"/>
                </a:solidFill>
                <a:latin typeface="Century Gothic" panose="020B0502020202020204" pitchFamily="34" charset="0"/>
              </a:rPr>
              <a:t>Участники проекта:</a:t>
            </a:r>
            <a:endParaRPr lang="ru-RU" sz="3600" b="1" dirty="0">
              <a:solidFill>
                <a:srgbClr val="BC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928" y="1052736"/>
            <a:ext cx="866956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B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г. Перми в возрасте от 14 до 30 лет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800" b="1" dirty="0" smtClean="0">
                <a:solidFill>
                  <a:srgbClr val="B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человек участников проекта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реализуется в  </a:t>
            </a:r>
            <a:r>
              <a:rPr lang="ru-RU" sz="2800" b="1" dirty="0" smtClean="0">
                <a:solidFill>
                  <a:srgbClr val="B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районах г. Перми</a:t>
            </a:r>
          </a:p>
          <a:p>
            <a:pPr marL="0" indent="0" algn="just">
              <a:buNone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B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БОНУСЫ: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друзья.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Интересные знакомства с легендами города, незабываемые экскурсии, встречи с интересными людьми.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попробовать себя в различных профессиях и выбрать дело всей жизни.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Отличное портфолио для поступления в учебные заведения.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еще много всего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800" dirty="0" smtClean="0">
              <a:solidFill>
                <a:srgbClr val="BC0000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800" dirty="0">
              <a:solidFill>
                <a:srgbClr val="BC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8" r="4651"/>
          <a:stretch/>
        </p:blipFill>
        <p:spPr bwMode="auto">
          <a:xfrm flipV="1">
            <a:off x="5573725" y="-6262"/>
            <a:ext cx="3570275" cy="888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36512" y="882079"/>
            <a:ext cx="9180512" cy="0"/>
          </a:xfrm>
          <a:prstGeom prst="line">
            <a:avLst/>
          </a:prstGeom>
          <a:ln w="28575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" descr="https://mapala.net/storage/web/img/5950df3eae9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8859"/>
            <a:ext cx="5544616" cy="77809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BC0000"/>
                </a:solidFill>
                <a:latin typeface="Century Gothic" panose="020B0502020202020204" pitchFamily="34" charset="0"/>
              </a:rPr>
              <a:t>Экипировка проекта:</a:t>
            </a:r>
            <a:endParaRPr lang="ru-RU" sz="3600" b="1" dirty="0">
              <a:solidFill>
                <a:srgbClr val="BC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928" y="1052736"/>
            <a:ext cx="4421088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Каждый участник проекта получает</a:t>
            </a:r>
            <a:r>
              <a:rPr lang="ru-RU" sz="2400" b="1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:</a:t>
            </a:r>
            <a:endParaRPr lang="ru-RU" sz="2400" b="1" dirty="0" smtClean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Футболку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Бейсболку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Ветровку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Расходные материалы (перчатки, тряпки для уборки)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Каждый отряд </a:t>
            </a:r>
            <a:r>
              <a:rPr lang="ru-RU" sz="2400" b="1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оснащается:</a:t>
            </a:r>
          </a:p>
          <a:p>
            <a:pPr marL="0" indent="0">
              <a:buNone/>
            </a:pPr>
            <a:r>
              <a:rPr lang="ru-RU" sz="20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мобильным </a:t>
            </a:r>
            <a:r>
              <a:rPr lang="ru-RU" sz="20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телефоном для фиксации нарушений и передачи данных в Городской центр охраны памятников</a:t>
            </a:r>
          </a:p>
          <a:p>
            <a:pPr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8" r="4651"/>
          <a:stretch/>
        </p:blipFill>
        <p:spPr bwMode="auto">
          <a:xfrm flipV="1">
            <a:off x="5573725" y="-6262"/>
            <a:ext cx="3570275" cy="888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36512" y="882079"/>
            <a:ext cx="9180512" cy="0"/>
          </a:xfrm>
          <a:prstGeom prst="line">
            <a:avLst/>
          </a:prstGeom>
          <a:ln w="28575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" descr="https://mapala.net/storage/web/img/5950df3eae9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89040"/>
            <a:ext cx="2578596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52736"/>
            <a:ext cx="272261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8859"/>
            <a:ext cx="5544616" cy="77809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BC0000"/>
                </a:solidFill>
                <a:latin typeface="Century Gothic" panose="020B0502020202020204" pitchFamily="34" charset="0"/>
              </a:rPr>
              <a:t>Содержание проекта:</a:t>
            </a:r>
            <a:endParaRPr lang="ru-RU" sz="3600" b="1" dirty="0">
              <a:solidFill>
                <a:srgbClr val="BC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644" y="980728"/>
            <a:ext cx="8669560" cy="1584176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МОЛОДЕЖНЫЕ ДОБРОВОЛЬЧЕСКИЕ ОТРЯДЫ</a:t>
            </a:r>
            <a:r>
              <a:rPr lang="en-US" sz="1400" b="1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каждом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районе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г. Перми. </a:t>
            </a:r>
            <a:endParaRPr lang="ru-RU" sz="1400" dirty="0" smtClean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1400" dirty="0" smtClean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Отряды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осуществляют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превентивный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МОНИТОРИНГ ОБЪЕКТОВ КУЛЬТУРНОГО НАСЛЕДИЯ</a:t>
            </a:r>
            <a:r>
              <a:rPr lang="en-US" sz="1400" b="1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территории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своего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района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выявля</a:t>
            </a:r>
            <a:r>
              <a:rPr lang="ru-RU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ют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разрушения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нарушения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целостности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и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внешнего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вида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объектов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осуществля</a:t>
            </a:r>
            <a:r>
              <a:rPr lang="ru-RU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ют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уход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за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объектами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и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территорией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вокруг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них</a:t>
            </a:r>
            <a:r>
              <a:rPr lang="ru-RU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</a:t>
            </a:r>
            <a:r>
              <a:rPr lang="en-US" sz="1400" dirty="0" smtClean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endParaRPr lang="ru-RU" sz="1400" dirty="0" smtClean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1400" dirty="0" smtClean="0">
              <a:effectLst/>
              <a:latin typeface="Century Gothic" panose="020B0502020202020204" pitchFamily="34" charset="0"/>
              <a:ea typeface="Arial Unicode MS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8" r="4651"/>
          <a:stretch/>
        </p:blipFill>
        <p:spPr bwMode="auto">
          <a:xfrm flipV="1">
            <a:off x="5573725" y="-6262"/>
            <a:ext cx="3570275" cy="888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36512" y="882079"/>
            <a:ext cx="9180512" cy="0"/>
          </a:xfrm>
          <a:prstGeom prst="line">
            <a:avLst/>
          </a:prstGeom>
          <a:ln w="28575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" descr="https://mapala.net/storage/web/img/5950df3eae9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08" y="2132856"/>
            <a:ext cx="84010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72798" y="3704566"/>
            <a:ext cx="8669560" cy="1236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</a:t>
            </a:r>
            <a:r>
              <a:rPr lang="en-US" sz="14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случае</a:t>
            </a:r>
            <a:r>
              <a:rPr lang="en-US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если</a:t>
            </a:r>
            <a:r>
              <a:rPr lang="en-US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отряд</a:t>
            </a:r>
            <a:r>
              <a:rPr lang="en-US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</a:t>
            </a:r>
            <a:r>
              <a:rPr lang="en-US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может</a:t>
            </a:r>
            <a:r>
              <a:rPr lang="en-US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самостоятельно</a:t>
            </a:r>
            <a:r>
              <a:rPr lang="en-US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УСТРАНИТЬ НАРУШЕНИЕ </a:t>
            </a:r>
            <a:r>
              <a:rPr lang="en-US" sz="14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целостности</a:t>
            </a:r>
            <a:r>
              <a:rPr lang="en-US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объекта</a:t>
            </a:r>
            <a:r>
              <a:rPr lang="en-US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ФОРМИРУЕТСЯ УВЕДОМЛЕНИЕ С ФОТО-ФИКСАЦИЕЙ ОБЪЕКТА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сайте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Городского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центра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охраны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памятников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 </a:t>
            </a:r>
            <a:endParaRPr lang="ru-RU" sz="1400" dirty="0" smtClean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ГЦОП,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на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основании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полученных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уведомлений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ru-RU" sz="14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ОПЕРАТИВНО </a:t>
            </a:r>
            <a:r>
              <a:rPr lang="ru-RU" sz="1400" b="1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ПРИНИМАЕТ </a:t>
            </a:r>
            <a:r>
              <a:rPr lang="ru-RU" sz="1400" b="1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МЕРЫ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по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устранению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недочетов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и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приве</a:t>
            </a:r>
            <a:r>
              <a:rPr lang="ru-RU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дению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объект</a:t>
            </a:r>
            <a:r>
              <a:rPr lang="ru-RU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а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в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нормативное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состояние</a:t>
            </a:r>
            <a:r>
              <a:rPr lang="en-US" sz="1400" dirty="0" smtClean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</a:t>
            </a:r>
            <a:r>
              <a:rPr lang="en-US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4" y="4941168"/>
            <a:ext cx="840105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8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2420888"/>
            <a:ext cx="8352928" cy="3024336"/>
          </a:xfrm>
        </p:spPr>
        <p:txBody>
          <a:bodyPr>
            <a:normAutofit/>
          </a:bodyPr>
          <a:lstStyle/>
          <a:p>
            <a:pPr marL="0" indent="45720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BC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СПАСИБО </a:t>
            </a:r>
          </a:p>
          <a:p>
            <a:pPr marL="0" indent="45720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BC0000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ЗА ВНИМАНИЕ!!!</a:t>
            </a:r>
          </a:p>
          <a:p>
            <a:pPr marL="0" indent="457200" algn="ctr">
              <a:spcBef>
                <a:spcPts val="0"/>
              </a:spcBef>
              <a:buNone/>
            </a:pPr>
            <a:endParaRPr lang="ru-RU" sz="4400" b="1" dirty="0">
              <a:solidFill>
                <a:srgbClr val="BC0000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45720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B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4400" dirty="0" err="1" smtClean="0">
                <a:solidFill>
                  <a:srgbClr val="B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КультурныйДесантПермь</a:t>
            </a:r>
            <a:endParaRPr lang="ru-RU" sz="4400" dirty="0">
              <a:solidFill>
                <a:srgbClr val="B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8" r="4651"/>
          <a:stretch/>
        </p:blipFill>
        <p:spPr bwMode="auto">
          <a:xfrm flipV="1">
            <a:off x="5573725" y="-6262"/>
            <a:ext cx="3570275" cy="888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36512" y="882079"/>
            <a:ext cx="9180512" cy="0"/>
          </a:xfrm>
          <a:prstGeom prst="line">
            <a:avLst/>
          </a:prstGeom>
          <a:ln w="28575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" descr="https://mapala.net/storage/web/img/5950df3eae9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272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 Unicode MS</vt:lpstr>
      <vt:lpstr>Arial</vt:lpstr>
      <vt:lpstr>Calibri</vt:lpstr>
      <vt:lpstr>Century Gothic</vt:lpstr>
      <vt:lpstr>Times New Roman</vt:lpstr>
      <vt:lpstr>Wingdings</vt:lpstr>
      <vt:lpstr>Тема Office</vt:lpstr>
      <vt:lpstr>Презентация PowerPoint</vt:lpstr>
      <vt:lpstr>Цель проекта:</vt:lpstr>
      <vt:lpstr>Участники проекта:</vt:lpstr>
      <vt:lpstr>Экипировка проекта:</vt:lpstr>
      <vt:lpstr>Содержание проекта: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User</cp:lastModifiedBy>
  <cp:revision>11</cp:revision>
  <dcterms:created xsi:type="dcterms:W3CDTF">2018-10-15T07:15:33Z</dcterms:created>
  <dcterms:modified xsi:type="dcterms:W3CDTF">2018-10-18T08:01:03Z</dcterms:modified>
</cp:coreProperties>
</file>