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4" autoAdjust="0"/>
  </p:normalViewPr>
  <p:slideViewPr>
    <p:cSldViewPr>
      <p:cViewPr>
        <p:scale>
          <a:sx n="102" d="100"/>
          <a:sy n="102" d="100"/>
        </p:scale>
        <p:origin x="-9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6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6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1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16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8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85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7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69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0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E0EE-3A72-4ECC-BEA1-C1778CA30174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9EAF-87EF-40CA-A85C-2896644E3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97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ck.ck.ua/wp-content/uploads/2016/06/protest_3-e1455597533818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8"/>
                    </a14:imgEffect>
                    <a14:imgEffect>
                      <a14:sharpenSoften amount="-35000"/>
                    </a14:imgEffect>
                    <a14:imgEffect>
                      <a14:saturation sa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762" y="3427700"/>
            <a:ext cx="6667500" cy="32575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erb_prokuratury_rf_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1765"/>
            <a:ext cx="194421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55976" y="18864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ПРОКУРАТУРА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4658" y="83497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ГОРОДА ПЕРМИ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44965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РАЗЪЯСНЯЕТ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8617" y="2348880"/>
            <a:ext cx="347971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РЕШИЛ провести</a:t>
            </a:r>
          </a:p>
          <a:p>
            <a:pPr algn="ctr"/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Публичное</a:t>
            </a:r>
          </a:p>
          <a:p>
            <a:pPr algn="ctr"/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мероприятие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МИТИНГ,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ШЕСТВИЕ,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ДЕМОНСТРАЦИЯ,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ПИКИТИРОВАНИЕ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all" dirty="0">
                <a:latin typeface="Arial" pitchFamily="34" charset="0"/>
                <a:cs typeface="Arial" pitchFamily="34" charset="0"/>
              </a:rPr>
              <a:t>без </a:t>
            </a:r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уведомления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all" dirty="0">
                <a:latin typeface="Arial" pitchFamily="34" charset="0"/>
                <a:cs typeface="Arial" pitchFamily="34" charset="0"/>
              </a:rPr>
              <a:t>о </a:t>
            </a:r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его</a:t>
            </a:r>
          </a:p>
          <a:p>
            <a:pPr algn="ctr"/>
            <a:r>
              <a:rPr lang="ru-RU" sz="2400" b="1" cap="all" dirty="0" smtClean="0">
                <a:latin typeface="Arial" pitchFamily="34" charset="0"/>
                <a:cs typeface="Arial" pitchFamily="34" charset="0"/>
              </a:rPr>
              <a:t>проведении</a:t>
            </a:r>
            <a:r>
              <a:rPr lang="ru-RU" sz="2400" b="1" cap="all" dirty="0"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dirty="0"/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348880"/>
            <a:ext cx="446449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БУДЬ ГОТОВ ПОНЕСТИ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АДМИНИСТРАТИВНОЕ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НАКАЗНИЕ В ВИДЕ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ШТРАФА В РАЗМЕРЕ ДО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30 000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РУБЛЕЙ ДЛЯ ГРАЖДАН,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200 000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РУБЛЕЙ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ДЛЯ ЮРИДИЧЕСКИХ ЛИЦ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295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Якимова П.О.</dc:creator>
  <cp:lastModifiedBy>Якимова П.О.</cp:lastModifiedBy>
  <cp:revision>8</cp:revision>
  <dcterms:created xsi:type="dcterms:W3CDTF">2017-11-28T11:03:19Z</dcterms:created>
  <dcterms:modified xsi:type="dcterms:W3CDTF">2017-12-12T15:25:26Z</dcterms:modified>
</cp:coreProperties>
</file>