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3BE57-7911-4764-87AC-A882AF9F60B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CBA8F-C7FB-4362-9F24-5A42AF5A6C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E94E81-4DE3-41EA-8A52-B44F966804F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E23E5-0FC2-4F09-926F-1D3DDDE2134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7650B-46E3-4019-8BF8-AF82088590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 txBox="1">
            <a:spLocks/>
          </p:cNvSpPr>
          <p:nvPr/>
        </p:nvSpPr>
        <p:spPr bwMode="auto">
          <a:xfrm>
            <a:off x="395288" y="620713"/>
            <a:ext cx="40386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Инициатор: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Аликин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Денис Геннадьевич,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Волокитина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Алена Геннадьевна</a:t>
            </a:r>
          </a:p>
          <a:p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Предложение о внесении изменений: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просим в отношении территории, расположенной в кадастровом квартале 59:01:4211209 в м/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Висим в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Мотовилихинском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районе, установить территориальную зону Ж-3. 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Мы являемся собственниками смежных земельных участков по ул.Пролетарская,119 и ул.Лузенина,26 с кадастровыми номерами 59:01:4211209:297, 59:01:4211209:296. 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Изменение территориальной зоны соответствует Генеральному плану города Перми</a:t>
            </a:r>
          </a:p>
        </p:txBody>
      </p:sp>
      <p:sp>
        <p:nvSpPr>
          <p:cNvPr id="21507" name="Содержимое 3"/>
          <p:cNvSpPr txBox="1">
            <a:spLocks/>
          </p:cNvSpPr>
          <p:nvPr/>
        </p:nvSpPr>
        <p:spPr bwMode="auto">
          <a:xfrm>
            <a:off x="4643438" y="620713"/>
            <a:ext cx="4038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 b="1">
                <a:latin typeface="Times New Roman" pitchFamily="18" charset="0"/>
                <a:cs typeface="Times New Roman" pitchFamily="18" charset="0"/>
              </a:rPr>
              <a:t>Решение Комиссии по землепользованию и застройке города Перми: </a:t>
            </a:r>
            <a:r>
              <a:rPr lang="ru-RU" sz="1000">
                <a:latin typeface="Times New Roman" pitchFamily="18" charset="0"/>
                <a:cs typeface="Times New Roman" pitchFamily="18" charset="0"/>
              </a:rPr>
              <a:t>Принять предложение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74638"/>
            <a:ext cx="5483225" cy="346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000" i="1" u="sng" dirty="0">
                <a:latin typeface="Times New Roman" pitchFamily="18" charset="0"/>
                <a:ea typeface="+mj-ea"/>
                <a:cs typeface="Times New Roman" pitchFamily="18" charset="0"/>
              </a:rPr>
              <a:t>Пункт 48 в таблице предложений о внесении изменений в ПЗЗ</a:t>
            </a:r>
          </a:p>
        </p:txBody>
      </p:sp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708275"/>
            <a:ext cx="394176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/>
          <p:cNvPicPr>
            <a:picLocks noChangeAspect="1" noChangeArrowheads="1"/>
          </p:cNvPicPr>
          <p:nvPr/>
        </p:nvPicPr>
        <p:blipFill>
          <a:blip r:embed="rId4" cstate="print"/>
          <a:srcRect l="12105" t="13872" r="8348" b="4878"/>
          <a:stretch>
            <a:fillRect/>
          </a:stretch>
        </p:blipFill>
        <p:spPr bwMode="auto">
          <a:xfrm>
            <a:off x="4725988" y="2708275"/>
            <a:ext cx="387826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4283968" y="4365104"/>
            <a:ext cx="720080" cy="36004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ru-RU" b="1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</Words>
  <Application>Microsoft Office PowerPoint</Application>
  <PresentationFormat>Экран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ДПиР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ryabova-aa</dc:creator>
  <cp:lastModifiedBy>ryabova-aa</cp:lastModifiedBy>
  <cp:revision>1</cp:revision>
  <dcterms:created xsi:type="dcterms:W3CDTF">2018-03-30T04:26:44Z</dcterms:created>
  <dcterms:modified xsi:type="dcterms:W3CDTF">2018-03-30T04:27:19Z</dcterms:modified>
</cp:coreProperties>
</file>