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0CAD8-1A59-47FB-BDFE-4EA1A742777A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D403B-6A75-4509-858A-D5020CE09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49747">
            <a:off x="2927350" y="3398838"/>
            <a:ext cx="3654425" cy="2633662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7448">
            <a:off x="3840163" y="3856038"/>
            <a:ext cx="3975100" cy="2281237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1153">
            <a:off x="6162675" y="3370263"/>
            <a:ext cx="2185988" cy="3084512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3213" y="1525588"/>
            <a:ext cx="8537575" cy="14414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900" b="1" dirty="0" smtClean="0">
                <a:solidFill>
                  <a:schemeClr val="accent2">
                    <a:lumMod val="50000"/>
                  </a:schemeClr>
                </a:solidFill>
              </a:rPr>
              <a:t>ПРОЕКТ ВНЕСЕНИЯ ИЗМЕНЕНИЙ </a:t>
            </a:r>
            <a:br>
              <a:rPr lang="ru-RU" sz="29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900" b="1" dirty="0" smtClean="0">
                <a:solidFill>
                  <a:schemeClr val="accent2">
                    <a:lumMod val="50000"/>
                  </a:schemeClr>
                </a:solidFill>
              </a:rPr>
              <a:t>В ПРАВИЛА ЗЕМЛЕПОЛЬЗОВАНИЯ И ЗАСТРОЙКИ ГОРОДА ПЕРМИ</a:t>
            </a:r>
          </a:p>
        </p:txBody>
      </p:sp>
      <p:pic>
        <p:nvPicPr>
          <p:cNvPr id="9222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39713"/>
            <a:ext cx="252095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Прямоугольник 12"/>
          <p:cNvSpPr>
            <a:spLocks noChangeArrowheads="1"/>
          </p:cNvSpPr>
          <p:nvPr/>
        </p:nvSpPr>
        <p:spPr bwMode="auto">
          <a:xfrm>
            <a:off x="4418013" y="292100"/>
            <a:ext cx="45720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 algn="r"/>
            <a:r>
              <a:rPr lang="ru-RU" sz="1000"/>
              <a:t>Комиссия по землепользованию и застройке города Перми</a:t>
            </a:r>
          </a:p>
        </p:txBody>
      </p:sp>
      <p:sp>
        <p:nvSpPr>
          <p:cNvPr id="9224" name="Прямоугольник 13"/>
          <p:cNvSpPr>
            <a:spLocks noChangeArrowheads="1"/>
          </p:cNvSpPr>
          <p:nvPr/>
        </p:nvSpPr>
        <p:spPr bwMode="auto">
          <a:xfrm>
            <a:off x="4367213" y="703263"/>
            <a:ext cx="457200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 algn="r"/>
            <a:r>
              <a:rPr lang="ru-RU" sz="1000"/>
              <a:t>Департамент градостроительства </a:t>
            </a:r>
          </a:p>
          <a:p>
            <a:pPr algn="r"/>
            <a:r>
              <a:rPr lang="ru-RU" sz="1000"/>
              <a:t>и архитектуры администрации города Перми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1153">
            <a:off x="6059488" y="3421063"/>
            <a:ext cx="2185987" cy="308610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5040560" cy="2448272"/>
          </a:xfrm>
        </p:spPr>
        <p:txBody>
          <a:bodyPr>
            <a:normAutofit fontScale="90000"/>
          </a:bodyPr>
          <a:lstStyle/>
          <a:p>
            <a:pPr algn="l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Инициатор: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Министерство по управлению имуществом и земельным отношениям Пермского края 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Предложение о внесении изменений: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latin typeface="Times New Roman" pitchFamily="18" charset="0"/>
                <a:cs typeface="Aharoni" pitchFamily="2" charset="-79"/>
              </a:rPr>
              <a:t>Просим внести изменения в Правила землепользования и застройки  города Перми в части установления:</a:t>
            </a:r>
            <a:br>
              <a:rPr lang="ru-RU" sz="1100" dirty="0" smtClean="0">
                <a:latin typeface="Times New Roman" pitchFamily="18" charset="0"/>
                <a:cs typeface="Aharoni" pitchFamily="2" charset="-79"/>
              </a:rPr>
            </a:br>
            <a:r>
              <a:rPr lang="ru-RU" sz="1100" dirty="0" smtClean="0">
                <a:latin typeface="Times New Roman" pitchFamily="18" charset="0"/>
                <a:cs typeface="Aharoni" pitchFamily="2" charset="-79"/>
              </a:rPr>
              <a:t>-  территориальной зоны ЦС-1  в отношении земельного участка с кадастровым номером 59:01:1717200:197 (площадь 100000 кв.м), расположенного по адресу: г. Пермь, Кировский район, ул. Калинина, где согласно Генеральному плану города Перми установлена функциональная зона ТСП-ОД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(общественно-деловая, специализированная зона)</a:t>
            </a:r>
            <a:r>
              <a:rPr lang="ru-RU" sz="1100" dirty="0" smtClean="0">
                <a:cs typeface="Aharoni" pitchFamily="2" charset="-79"/>
              </a:rPr>
              <a:t/>
            </a:r>
            <a:br>
              <a:rPr lang="ru-RU" sz="1100" dirty="0" smtClean="0">
                <a:cs typeface="Aharoni" pitchFamily="2" charset="-79"/>
              </a:rPr>
            </a:br>
            <a:r>
              <a:rPr lang="ru-RU" sz="1100" dirty="0" smtClean="0">
                <a:cs typeface="Aharoni" pitchFamily="2" charset="-79"/>
              </a:rPr>
              <a:t>-</a:t>
            </a:r>
            <a:r>
              <a:rPr lang="ru-RU" sz="1100" dirty="0" smtClean="0">
                <a:latin typeface="Times New Roman" pitchFamily="18" charset="0"/>
                <a:cs typeface="Aharoni" pitchFamily="2" charset="-79"/>
              </a:rPr>
              <a:t> территориальной зоны обслуживания промышленности, торговли, складирования и мелкого производства (Ц-6) в отношении территории, включающей земельные участки с кадастровыми номерами 59:01:1717200:9 (площадь 369 226 кв.м) и 59:01:1717200:10 (площадь 19 447 кв.м) , где согласно Генеральному плану города Перми установлена функциональная зона ТСП-ПТ (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промышленно-торговая зона).</a:t>
            </a: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188640"/>
            <a:ext cx="3560440" cy="1126976"/>
          </a:xfrm>
        </p:spPr>
        <p:txBody>
          <a:bodyPr>
            <a:normAutofit/>
          </a:bodyPr>
          <a:lstStyle/>
          <a:p>
            <a:pPr algn="l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Комиссии по землепользованию и застройке города Перми: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Принять предложение</a:t>
            </a:r>
          </a:p>
          <a:p>
            <a:pPr algn="l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3412" t="3448" r="6119" b="5172"/>
          <a:stretch>
            <a:fillRect/>
          </a:stretch>
        </p:blipFill>
        <p:spPr bwMode="auto">
          <a:xfrm>
            <a:off x="323528" y="2492896"/>
            <a:ext cx="421450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18595" t="3895" r="9817" b="4573"/>
          <a:stretch>
            <a:fillRect/>
          </a:stretch>
        </p:blipFill>
        <p:spPr bwMode="auto">
          <a:xfrm>
            <a:off x="5004048" y="2492896"/>
            <a:ext cx="374441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право 5"/>
          <p:cNvSpPr/>
          <p:nvPr/>
        </p:nvSpPr>
        <p:spPr>
          <a:xfrm>
            <a:off x="4499992" y="3789040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856984" cy="100811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Функциональные зоны по  Генеральному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плану города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Перми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ген план.jpg"/>
          <p:cNvPicPr>
            <a:picLocks noChangeAspect="1"/>
          </p:cNvPicPr>
          <p:nvPr/>
        </p:nvPicPr>
        <p:blipFill>
          <a:blip r:embed="rId2" cstate="print"/>
          <a:srcRect l="12353" t="13251" r="8851" b="9051"/>
          <a:stretch>
            <a:fillRect/>
          </a:stretch>
        </p:blipFill>
        <p:spPr>
          <a:xfrm>
            <a:off x="395536" y="1124744"/>
            <a:ext cx="3765824" cy="3096344"/>
          </a:xfrm>
          <a:prstGeom prst="rect">
            <a:avLst/>
          </a:prstGeom>
        </p:spPr>
      </p:pic>
      <p:pic>
        <p:nvPicPr>
          <p:cNvPr id="1026" name="Picture 2" descr="W:\ДГА\ОГЗ\Онучина\Рисунки\Калинина 84 а _ Мин по упр имуществом2.jpg"/>
          <p:cNvPicPr>
            <a:picLocks noChangeAspect="1" noChangeArrowheads="1"/>
          </p:cNvPicPr>
          <p:nvPr/>
        </p:nvPicPr>
        <p:blipFill>
          <a:blip r:embed="rId3" cstate="print"/>
          <a:srcRect l="7937" r="793"/>
          <a:stretch>
            <a:fillRect/>
          </a:stretch>
        </p:blipFill>
        <p:spPr bwMode="auto">
          <a:xfrm>
            <a:off x="4211960" y="2132856"/>
            <a:ext cx="4320480" cy="432048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46</Words>
  <Application>Microsoft Office PowerPoint</Application>
  <PresentationFormat>Экран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ПРОЕКТ ВНЕСЕНИЯ ИЗМЕНЕНИЙ  В ПРАВИЛА ЗЕМЛЕПОЛЬЗОВАНИЯ И ЗАСТРОЙКИ ГОРОДА ПЕРМИ</vt:lpstr>
      <vt:lpstr>Инициатор: Министерство по управлению имуществом и земельным отношениям Пермского края  Предложение о внесении изменений:  Просим внести изменения в Правила землепользования и застройки  города Перми в части установления: -  территориальной зоны ЦС-1  в отношении земельного участка с кадастровым номером 59:01:1717200:197 (площадь 100000 кв.м), расположенного по адресу: г. Пермь, Кировский район, ул. Калинина, где согласно Генеральному плану города Перми установлена функциональная зона ТСП-ОД  (общественно-деловая, специализированная зона) - территориальной зоны обслуживания промышленности, торговли, складирования и мелкого производства (Ц-6) в отношении территории, включающей земельные участки с кадастровыми номерами 59:01:1717200:9 (площадь 369 226 кв.м) и 59:01:1717200:10 (площадь 19 447 кв.м) , где согласно Генеральному плану города Перми установлена функциональная зона ТСП-ПТ (промышленно-торговая зона). – </vt:lpstr>
      <vt:lpstr>Функциональные зоны по  Генеральному плану города Перми</vt:lpstr>
    </vt:vector>
  </TitlesOfParts>
  <Company>ДПиР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ВНЕСЕНИЯ ИЗМЕНЕНИЙ  В ПРАВИЛА ЗЕМЛЕПОЛЬЗОВАНИЯ И ЗАСТРОЙКИ ГОРОДА ПЕРМИ</dc:title>
  <dc:creator>ryabova-aa</dc:creator>
  <cp:lastModifiedBy>onuchina-ai</cp:lastModifiedBy>
  <cp:revision>10</cp:revision>
  <dcterms:created xsi:type="dcterms:W3CDTF">2018-04-19T07:12:05Z</dcterms:created>
  <dcterms:modified xsi:type="dcterms:W3CDTF">2019-05-30T10:44:14Z</dcterms:modified>
</cp:coreProperties>
</file>