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0CAD8-1A59-47FB-BDFE-4EA1A742777A}" type="datetimeFigureOut">
              <a:rPr lang="ru-RU" smtClean="0"/>
              <a:pPr/>
              <a:t>25.07.2019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D403B-6A75-4509-858A-D5020CE09A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0CAD8-1A59-47FB-BDFE-4EA1A742777A}" type="datetimeFigureOut">
              <a:rPr lang="ru-RU" smtClean="0"/>
              <a:pPr/>
              <a:t>25.07.2019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D403B-6A75-4509-858A-D5020CE09A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0CAD8-1A59-47FB-BDFE-4EA1A742777A}" type="datetimeFigureOut">
              <a:rPr lang="ru-RU" smtClean="0"/>
              <a:pPr/>
              <a:t>25.07.2019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D403B-6A75-4509-858A-D5020CE09A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0CAD8-1A59-47FB-BDFE-4EA1A742777A}" type="datetimeFigureOut">
              <a:rPr lang="ru-RU" smtClean="0"/>
              <a:pPr/>
              <a:t>25.07.2019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D403B-6A75-4509-858A-D5020CE09A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0CAD8-1A59-47FB-BDFE-4EA1A742777A}" type="datetimeFigureOut">
              <a:rPr lang="ru-RU" smtClean="0"/>
              <a:pPr/>
              <a:t>25.07.2019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D403B-6A75-4509-858A-D5020CE09A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0CAD8-1A59-47FB-BDFE-4EA1A742777A}" type="datetimeFigureOut">
              <a:rPr lang="ru-RU" smtClean="0"/>
              <a:pPr/>
              <a:t>25.07.2019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D403B-6A75-4509-858A-D5020CE09A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0CAD8-1A59-47FB-BDFE-4EA1A742777A}" type="datetimeFigureOut">
              <a:rPr lang="ru-RU" smtClean="0"/>
              <a:pPr/>
              <a:t>25.07.2019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D403B-6A75-4509-858A-D5020CE09A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0CAD8-1A59-47FB-BDFE-4EA1A742777A}" type="datetimeFigureOut">
              <a:rPr lang="ru-RU" smtClean="0"/>
              <a:pPr/>
              <a:t>25.07.2019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D403B-6A75-4509-858A-D5020CE09A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0CAD8-1A59-47FB-BDFE-4EA1A742777A}" type="datetimeFigureOut">
              <a:rPr lang="ru-RU" smtClean="0"/>
              <a:pPr/>
              <a:t>25.07.2019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D403B-6A75-4509-858A-D5020CE09A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0CAD8-1A59-47FB-BDFE-4EA1A742777A}" type="datetimeFigureOut">
              <a:rPr lang="ru-RU" smtClean="0"/>
              <a:pPr/>
              <a:t>25.07.2019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D403B-6A75-4509-858A-D5020CE09A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0CAD8-1A59-47FB-BDFE-4EA1A742777A}" type="datetimeFigureOut">
              <a:rPr lang="ru-RU" smtClean="0"/>
              <a:pPr/>
              <a:t>25.07.2019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D403B-6A75-4509-858A-D5020CE09A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60CAD8-1A59-47FB-BDFE-4EA1A742777A}" type="datetimeFigureOut">
              <a:rPr lang="ru-RU" smtClean="0"/>
              <a:pPr/>
              <a:t>25.07.2019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4D403B-6A75-4509-858A-D5020CE09A5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25000 новая.jpeg"/>
          <p:cNvPicPr/>
          <p:nvPr/>
        </p:nvPicPr>
        <p:blipFill>
          <a:blip r:embed="rId2" cstate="print"/>
          <a:srcRect l="29711" t="29897" r="29375" b="37303"/>
          <a:stretch>
            <a:fillRect/>
          </a:stretch>
        </p:blipFill>
        <p:spPr>
          <a:xfrm>
            <a:off x="4644008" y="2924944"/>
            <a:ext cx="3960440" cy="345638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16632"/>
            <a:ext cx="5328592" cy="2880320"/>
          </a:xfrm>
        </p:spPr>
        <p:txBody>
          <a:bodyPr>
            <a:normAutofit fontScale="90000"/>
          </a:bodyPr>
          <a:lstStyle/>
          <a:p>
            <a:pPr algn="l"/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Инициатор: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Государственное казенное учреждение Пермского края «Управление капитального строительства Пермского края» 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Предложение о внесении изменений: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Aharoni" pitchFamily="2" charset="-79"/>
              </a:rPr>
              <a:t>Просим внести изменения в Правила землепользования и застройки  города Перми в части:</a:t>
            </a:r>
            <a:br>
              <a:rPr lang="ru-RU" sz="1100" dirty="0" smtClean="0">
                <a:latin typeface="Times New Roman" pitchFamily="18" charset="0"/>
                <a:cs typeface="Aharoni" pitchFamily="2" charset="-79"/>
              </a:rPr>
            </a:br>
            <a:r>
              <a:rPr lang="ru-RU" sz="1100" dirty="0" smtClean="0">
                <a:latin typeface="Times New Roman" pitchFamily="18" charset="0"/>
                <a:cs typeface="Aharoni" pitchFamily="2" charset="-79"/>
              </a:rPr>
              <a:t>   - 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изменения границ территориальных зон: центра обслуживания рекреационных территорий (Ц-4),  рекреационно-ландшафтных территорий (Р-2), высших, средних специальных учебных заведений и научных комплексов (ЦС-2), включив в границы территориальной зоны высших, средних специальных учебных заведений и научных комплексов (ЦС-2) территорию по улице Маршала  Жукова в Ленинском районе города Перми и территорию по ул.Лермонтова в Ленинском районе города Перми;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   - установления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подзоны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ЦС-2 (25) с предельной высотой зданий, строений - не более 25 м в границах территориальной зоны высших, средних специальных учебных заведений и научных комплексов (ЦС-2) в отношении территории  по улице Маршала Жукова и территории по ул.Лермонтова в Ленинском районе города Перми; 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   -  изменения границ территориальной зоны рекреационно-ландшафтных территорий (Р-2) и территории общего пользования - скверы, бульвары (ТОП-1),   включив  в границы территории общего пользования - скверы, бульвары (ТОП-1) территорию в границах кадастрового квартала 59:01:2018036 по ул. Лермонтова  в Ленинском районе города Перми.</a:t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36096" y="188640"/>
            <a:ext cx="3560440" cy="1126976"/>
          </a:xfrm>
        </p:spPr>
        <p:txBody>
          <a:bodyPr>
            <a:normAutofit/>
          </a:bodyPr>
          <a:lstStyle/>
          <a:p>
            <a:pPr algn="l"/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Решение Комиссии по землепользованию и застройке города Перми: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Принять предложение</a:t>
            </a:r>
          </a:p>
          <a:p>
            <a:pPr algn="l"/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11273" r="21089"/>
          <a:stretch>
            <a:fillRect/>
          </a:stretch>
        </p:blipFill>
        <p:spPr bwMode="auto">
          <a:xfrm>
            <a:off x="323528" y="2924944"/>
            <a:ext cx="4104456" cy="3445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трелка вправо 5"/>
          <p:cNvSpPr/>
          <p:nvPr/>
        </p:nvSpPr>
        <p:spPr>
          <a:xfrm>
            <a:off x="4283968" y="3717032"/>
            <a:ext cx="504056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25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Инициатор: Государственное казенное учреждение Пермского края «Управление капитального строительства Пермского края»  Предложение о внесении изменений:  Просим внести изменения в Правила землепользования и застройки  города Перми в части:    -  изменения границ территориальных зон: центра обслуживания рекреационных территорий (Ц-4),  рекреационно-ландшафтных территорий (Р-2), высших, средних специальных учебных заведений и научных комплексов (ЦС-2), включив в границы территориальной зоны высших, средних специальных учебных заведений и научных комплексов (ЦС-2) территорию по улице Маршала  Жукова в Ленинском районе города Перми и территорию по ул.Лермонтова в Ленинском районе города Перми;     - установления подзоны ЦС-2 (25) с предельной высотой зданий, строений - не более 25 м в границах территориальной зоны высших, средних специальных учебных заведений и научных комплексов (ЦС-2) в отношении территории  по улице Маршала Жукова и территории по ул.Лермонтова в Ленинском районе города Перми;      -  изменения границ территориальной зоны рекреационно-ландшафтных территорий (Р-2) и территории общего пользования - скверы, бульвары (ТОП-1),   включив  в границы территории общего пользования - скверы, бульвары (ТОП-1) территорию в границах кадастрового квартала 59:01:2018036 по ул. Лермонтова  в Ленинском районе города Перми. </vt:lpstr>
    </vt:vector>
  </TitlesOfParts>
  <Company>ДПиР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ВНЕСЕНИЯ ИЗМЕНЕНИЙ  В ПРАВИЛА ЗЕМЛЕПОЛЬЗОВАНИЯ И ЗАСТРОЙКИ ГОРОДА ПЕРМИ</dc:title>
  <dc:creator>ryabova-aa</dc:creator>
  <cp:lastModifiedBy>ryabova-aa</cp:lastModifiedBy>
  <cp:revision>12</cp:revision>
  <dcterms:created xsi:type="dcterms:W3CDTF">2018-04-19T07:12:05Z</dcterms:created>
  <dcterms:modified xsi:type="dcterms:W3CDTF">2019-07-25T07:14:42Z</dcterms:modified>
</cp:coreProperties>
</file>