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8F2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9EF1-6B41-47C6-AFD5-2146DC1579D8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4964-BD7E-48F6-88FE-9C295EC35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505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9EF1-6B41-47C6-AFD5-2146DC1579D8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4964-BD7E-48F6-88FE-9C295EC35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611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9EF1-6B41-47C6-AFD5-2146DC1579D8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4964-BD7E-48F6-88FE-9C295EC35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411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9EF1-6B41-47C6-AFD5-2146DC1579D8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4964-BD7E-48F6-88FE-9C295EC35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88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9EF1-6B41-47C6-AFD5-2146DC1579D8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4964-BD7E-48F6-88FE-9C295EC35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979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9EF1-6B41-47C6-AFD5-2146DC1579D8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4964-BD7E-48F6-88FE-9C295EC35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09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9EF1-6B41-47C6-AFD5-2146DC1579D8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4964-BD7E-48F6-88FE-9C295EC35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352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9EF1-6B41-47C6-AFD5-2146DC1579D8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4964-BD7E-48F6-88FE-9C295EC35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476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9EF1-6B41-47C6-AFD5-2146DC1579D8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4964-BD7E-48F6-88FE-9C295EC35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796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9EF1-6B41-47C6-AFD5-2146DC1579D8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4964-BD7E-48F6-88FE-9C295EC35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11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E9EF1-6B41-47C6-AFD5-2146DC1579D8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4964-BD7E-48F6-88FE-9C295EC35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087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E9EF1-6B41-47C6-AFD5-2146DC1579D8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F4964-BD7E-48F6-88FE-9C295EC35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68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Схема размещения сервитутов в границах земельного участка с кадастровым номером 59:01:4311908:363, расположенного по адресу: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Пермь, Свердловский район, Гагарина бульвар, 88а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/>
          <a:srcRect l="18406" t="7178" r="929" b="7012"/>
          <a:stretch/>
        </p:blipFill>
        <p:spPr bwMode="auto">
          <a:xfrm>
            <a:off x="611560" y="1556792"/>
            <a:ext cx="7886318" cy="47811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11" name="Группа 10"/>
          <p:cNvGrpSpPr/>
          <p:nvPr/>
        </p:nvGrpSpPr>
        <p:grpSpPr>
          <a:xfrm>
            <a:off x="611560" y="5843736"/>
            <a:ext cx="3686810" cy="609600"/>
            <a:chOff x="611560" y="5843736"/>
            <a:chExt cx="3686810" cy="609600"/>
          </a:xfrm>
        </p:grpSpPr>
        <p:sp>
          <p:nvSpPr>
            <p:cNvPr id="5" name="Надпись 2"/>
            <p:cNvSpPr txBox="1">
              <a:spLocks noChangeArrowheads="1"/>
            </p:cNvSpPr>
            <p:nvPr/>
          </p:nvSpPr>
          <p:spPr bwMode="auto">
            <a:xfrm>
              <a:off x="611560" y="5843736"/>
              <a:ext cx="3686810" cy="609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r>
                <a:rPr lang="en-US" sz="1100" dirty="0" smtClean="0">
                  <a:effectLst/>
                  <a:latin typeface="Times New Roman" pitchFamily="18" charset="0"/>
                  <a:ea typeface="Calibri"/>
                  <a:cs typeface="Times New Roman" pitchFamily="18" charset="0"/>
                </a:rPr>
                <a:t>                            </a:t>
              </a:r>
              <a:r>
                <a:rPr lang="ru-RU" sz="1100" dirty="0" smtClean="0">
                  <a:effectLst/>
                  <a:latin typeface="Times New Roman" pitchFamily="18" charset="0"/>
                  <a:ea typeface="Calibri"/>
                  <a:cs typeface="Times New Roman" pitchFamily="18" charset="0"/>
                </a:rPr>
                <a:t>Граница </a:t>
              </a:r>
              <a:r>
                <a:rPr lang="ru-RU" sz="1100" dirty="0">
                  <a:effectLst/>
                  <a:latin typeface="Times New Roman" pitchFamily="18" charset="0"/>
                  <a:ea typeface="Calibri"/>
                  <a:cs typeface="Times New Roman" pitchFamily="18" charset="0"/>
                </a:rPr>
                <a:t>земельного </a:t>
              </a:r>
              <a:r>
                <a:rPr lang="ru-RU" sz="1100" dirty="0" smtClean="0">
                  <a:effectLst/>
                  <a:latin typeface="Times New Roman" pitchFamily="18" charset="0"/>
                  <a:ea typeface="Calibri"/>
                  <a:cs typeface="Times New Roman" pitchFamily="18" charset="0"/>
                </a:rPr>
                <a:t>участка</a:t>
              </a:r>
              <a:endParaRPr lang="en-US" sz="11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endParaRPr>
            </a:p>
            <a:p>
              <a:endParaRPr lang="ru-RU" sz="1100" dirty="0">
                <a:effectLst/>
                <a:latin typeface="Times New Roman" pitchFamily="18" charset="0"/>
                <a:ea typeface="Calibri"/>
                <a:cs typeface="Times New Roman" pitchFamily="18" charset="0"/>
              </a:endParaRPr>
            </a:p>
            <a:p>
              <a:r>
                <a:rPr lang="en-US" sz="1100" dirty="0" smtClean="0">
                  <a:effectLst/>
                  <a:latin typeface="Times New Roman" pitchFamily="18" charset="0"/>
                  <a:ea typeface="Calibri"/>
                  <a:cs typeface="Times New Roman" pitchFamily="18" charset="0"/>
                </a:rPr>
                <a:t>                            </a:t>
              </a:r>
              <a:r>
                <a:rPr lang="ru-RU" sz="1100" dirty="0" smtClean="0">
                  <a:effectLst/>
                  <a:latin typeface="Times New Roman" pitchFamily="18" charset="0"/>
                  <a:ea typeface="Calibri"/>
                  <a:cs typeface="Times New Roman" pitchFamily="18" charset="0"/>
                </a:rPr>
                <a:t>Граница </a:t>
              </a:r>
              <a:r>
                <a:rPr lang="ru-RU" sz="1100" dirty="0">
                  <a:effectLst/>
                  <a:latin typeface="Times New Roman" pitchFamily="18" charset="0"/>
                  <a:ea typeface="Calibri"/>
                  <a:cs typeface="Times New Roman" pitchFamily="18" charset="0"/>
                </a:rPr>
                <a:t>установленного сервитута</a:t>
              </a:r>
            </a:p>
          </p:txBody>
        </p:sp>
        <p:grpSp>
          <p:nvGrpSpPr>
            <p:cNvPr id="10" name="Группа 9"/>
            <p:cNvGrpSpPr/>
            <p:nvPr/>
          </p:nvGrpSpPr>
          <p:grpSpPr>
            <a:xfrm>
              <a:off x="683568" y="6021288"/>
              <a:ext cx="914400" cy="288032"/>
              <a:chOff x="683568" y="6021288"/>
              <a:chExt cx="914400" cy="288032"/>
            </a:xfrm>
          </p:grpSpPr>
          <p:cxnSp>
            <p:nvCxnSpPr>
              <p:cNvPr id="7" name="Прямая соединительная линия 6"/>
              <p:cNvCxnSpPr/>
              <p:nvPr/>
            </p:nvCxnSpPr>
            <p:spPr>
              <a:xfrm>
                <a:off x="683568" y="6021288"/>
                <a:ext cx="914400" cy="0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683568" y="6309320"/>
                <a:ext cx="914400" cy="0"/>
              </a:xfrm>
              <a:prstGeom prst="line">
                <a:avLst/>
              </a:prstGeom>
              <a:ln w="19050">
                <a:solidFill>
                  <a:srgbClr val="8F2EA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TextBox 11"/>
          <p:cNvSpPr txBox="1"/>
          <p:nvPr/>
        </p:nvSpPr>
        <p:spPr>
          <a:xfrm>
            <a:off x="5364088" y="1540530"/>
            <a:ext cx="3528392" cy="1600438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Сервитут площадью 25 кв.м.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Срок – до 06.01.2020 г.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Пользователь – ООО «Сатурн-Р»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Цель установления – для размещения тепловой сети к многоквартирному дому по адресу: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г.Пермь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бульвар Гагарина,113б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64088" y="3123545"/>
            <a:ext cx="3528392" cy="353943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Сервитут площадью 837 кв.м.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Срок – до 16.03.2022 г.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Пользователь –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Волошкевич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Д.А.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Цель установления – для обслуживания части принадлежащего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Волошкевичу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Д.А. объекта недвижимости "Комплекс автосервиса: здание мойки с закусочной (лит. А), тепловая трасса (лит. Ст.), сеть водопровода (лит.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), сеть канализации (лит.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), линия электропередач 0,4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(лит.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Сэ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), сеть наружного освещения (лит. Сэ1)" - сети канализации (лит.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), линии электропередач 0,4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лит.Сэ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)».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1885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152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Схема размещения сервитутов в границах земельного участка с кадастровым номером 59:01:4311908:363, расположенного по адресу:  г. Пермь, Свердловский район, Гагарина бульвар, 88а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размещения сервитутов в границах земельного участка с кадастровым номером 59:01:4311908:363, расположенного по адресу:  г. Пермь, Свердловский район, Гагарина бульвар, 88а</dc:title>
  <dc:creator>Бородина Мария Сергеевна</dc:creator>
  <cp:lastModifiedBy>Четина Юлия Ивановна</cp:lastModifiedBy>
  <cp:revision>3</cp:revision>
  <dcterms:created xsi:type="dcterms:W3CDTF">2019-10-18T11:15:13Z</dcterms:created>
  <dcterms:modified xsi:type="dcterms:W3CDTF">2019-10-30T05:16:16Z</dcterms:modified>
</cp:coreProperties>
</file>