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57" r:id="rId3"/>
    <p:sldId id="258" r:id="rId4"/>
    <p:sldId id="261" r:id="rId5"/>
    <p:sldId id="259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083F2-9C7D-461F-92DD-82E969023D6A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EE2A5-2F9A-4865-A852-66F97813F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8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142875"/>
            <a:ext cx="6713538" cy="3776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06376" y="4240860"/>
            <a:ext cx="6527230" cy="4867514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Геннадьевич, коллеги! Вчера на эспланаде был дан старт череде новогодних событий в Пермском крае. Более подробно о подходах министерства к их организации, наиболее ярких событиях расскажу в докладе.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7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92075"/>
            <a:ext cx="6611938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1704" y="4003353"/>
            <a:ext cx="6611673" cy="5105021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9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92075"/>
            <a:ext cx="6611938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1704" y="4003353"/>
            <a:ext cx="6611673" cy="5105021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0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92075"/>
            <a:ext cx="6611938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1704" y="4003353"/>
            <a:ext cx="6611673" cy="5105021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4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0413-5A58-4811-8711-3D96650DF02B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7187-1257-4C3C-BBC4-1A124E5C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02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0413-5A58-4811-8711-3D96650DF02B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7187-1257-4C3C-BBC4-1A124E5C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0413-5A58-4811-8711-3D96650DF02B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7187-1257-4C3C-BBC4-1A124E5C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9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0413-5A58-4811-8711-3D96650DF02B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7187-1257-4C3C-BBC4-1A124E5C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0413-5A58-4811-8711-3D96650DF02B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7187-1257-4C3C-BBC4-1A124E5C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0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0413-5A58-4811-8711-3D96650DF02B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7187-1257-4C3C-BBC4-1A124E5C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1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0413-5A58-4811-8711-3D96650DF02B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7187-1257-4C3C-BBC4-1A124E5C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7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0413-5A58-4811-8711-3D96650DF02B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7187-1257-4C3C-BBC4-1A124E5C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6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0413-5A58-4811-8711-3D96650DF02B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7187-1257-4C3C-BBC4-1A124E5C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0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0413-5A58-4811-8711-3D96650DF02B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7187-1257-4C3C-BBC4-1A124E5C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3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0413-5A58-4811-8711-3D96650DF02B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7187-1257-4C3C-BBC4-1A124E5C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5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90413-5A58-4811-8711-3D96650DF02B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7187-1257-4C3C-BBC4-1A124E5C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1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k.permkrai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1DF057-8BE4-40E6-B179-41E5492D9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2620" y="538081"/>
            <a:ext cx="11002435" cy="4543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26CBD2-D23B-454E-B1BD-5D646745BB5D}"/>
              </a:ext>
            </a:extLst>
          </p:cNvPr>
          <p:cNvSpPr txBox="1"/>
          <p:nvPr/>
        </p:nvSpPr>
        <p:spPr>
          <a:xfrm>
            <a:off x="546947" y="3039149"/>
            <a:ext cx="11098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108AC9"/>
                </a:solidFill>
                <a:latin typeface="DINCondensedCTT" panose="020B0606040000020204" pitchFamily="34" charset="0"/>
              </a:rPr>
              <a:t>Об итогах проведения праздничных новогодних мероприятий в городе Перми в выходные и праздничные дни</a:t>
            </a:r>
            <a:endParaRPr lang="ru-RU" sz="3600" dirty="0">
              <a:solidFill>
                <a:srgbClr val="108AC9"/>
              </a:solidFill>
              <a:latin typeface="DINCondensedCTT" panose="020B0606040000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BA7718-76F7-417D-B462-8BB3D66770F5}"/>
              </a:ext>
            </a:extLst>
          </p:cNvPr>
          <p:cNvSpPr txBox="1"/>
          <p:nvPr/>
        </p:nvSpPr>
        <p:spPr>
          <a:xfrm>
            <a:off x="511388" y="5438141"/>
            <a:ext cx="813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Докладчик: Самойлов Дмитрий </a:t>
            </a:r>
            <a:r>
              <a:rPr lang="ru-RU" sz="2400" dirty="0"/>
              <a:t>И</a:t>
            </a:r>
            <a:r>
              <a:rPr lang="ru-RU" sz="2400" dirty="0" smtClean="0"/>
              <a:t>ванович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339DB2-9E8C-411C-A09D-1E00B34E44A2}"/>
              </a:ext>
            </a:extLst>
          </p:cNvPr>
          <p:cNvSpPr txBox="1"/>
          <p:nvPr/>
        </p:nvSpPr>
        <p:spPr>
          <a:xfrm>
            <a:off x="538707" y="5971107"/>
            <a:ext cx="813223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7" dirty="0" smtClean="0">
                <a:solidFill>
                  <a:srgbClr val="6D6E70"/>
                </a:solidFill>
              </a:rPr>
              <a:t>Глава города </a:t>
            </a:r>
            <a:r>
              <a:rPr lang="ru-RU" sz="1467" dirty="0">
                <a:solidFill>
                  <a:srgbClr val="6D6E70"/>
                </a:solidFill>
              </a:rPr>
              <a:t>П</a:t>
            </a:r>
            <a:r>
              <a:rPr lang="ru-RU" sz="1467" dirty="0" smtClean="0">
                <a:solidFill>
                  <a:srgbClr val="6D6E70"/>
                </a:solidFill>
              </a:rPr>
              <a:t>ерми</a:t>
            </a:r>
            <a:endParaRPr lang="ru-RU" sz="1467" dirty="0">
              <a:solidFill>
                <a:srgbClr val="6D6E7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3DF926-B393-4548-AE1E-44CED913FD64}"/>
              </a:ext>
            </a:extLst>
          </p:cNvPr>
          <p:cNvSpPr txBox="1"/>
          <p:nvPr/>
        </p:nvSpPr>
        <p:spPr>
          <a:xfrm>
            <a:off x="10401300" y="6174307"/>
            <a:ext cx="133942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67" dirty="0">
                <a:latin typeface="DINCondensedCTT" panose="020B0606040000020204" pitchFamily="34" charset="0"/>
              </a:rPr>
              <a:t>Пермь </a:t>
            </a:r>
            <a:r>
              <a:rPr lang="ru-RU" sz="1467" dirty="0" smtClean="0">
                <a:latin typeface="DINCondensedCTT" panose="020B0606040000020204" pitchFamily="34" charset="0"/>
              </a:rPr>
              <a:t>2020</a:t>
            </a:r>
            <a:endParaRPr lang="ru-RU" sz="1467" dirty="0">
              <a:latin typeface="DINCondensedCTT" panose="020B0606040000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66575" y="6492875"/>
            <a:ext cx="653411" cy="365125"/>
          </a:xfrm>
        </p:spPr>
        <p:txBody>
          <a:bodyPr/>
          <a:lstStyle/>
          <a:p>
            <a:fld id="{8A579F46-E50F-8441-B540-38CA5E5D3E04}" type="slidenum">
              <a:rPr lang="uk-UA" b="1" smtClean="0">
                <a:solidFill>
                  <a:schemeClr val="accent5"/>
                </a:solidFill>
                <a:latin typeface="+mn-lt"/>
                <a:ea typeface="Adobe Kaiti Std R" pitchFamily="18" charset="-128"/>
              </a:rPr>
              <a:pPr/>
              <a:t>2</a:t>
            </a:fld>
            <a:endParaRPr lang="uk-UA" b="1" dirty="0">
              <a:solidFill>
                <a:schemeClr val="accent5"/>
              </a:solidFill>
              <a:latin typeface="+mn-lt"/>
              <a:ea typeface="Adobe Kaiti Std R" pitchFamily="18" charset="-128"/>
            </a:endParaRPr>
          </a:p>
        </p:txBody>
      </p:sp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107" y="0"/>
            <a:ext cx="10971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66575" y="6492875"/>
            <a:ext cx="653411" cy="365125"/>
          </a:xfrm>
        </p:spPr>
        <p:txBody>
          <a:bodyPr/>
          <a:lstStyle/>
          <a:p>
            <a:fld id="{8A579F46-E50F-8441-B540-38CA5E5D3E04}" type="slidenum">
              <a:rPr lang="uk-UA" b="1" smtClean="0">
                <a:solidFill>
                  <a:schemeClr val="accent5"/>
                </a:solidFill>
                <a:latin typeface="+mn-lt"/>
                <a:ea typeface="Adobe Kaiti Std R" pitchFamily="18" charset="-128"/>
              </a:rPr>
              <a:pPr/>
              <a:t>3</a:t>
            </a:fld>
            <a:endParaRPr lang="uk-UA" b="1" dirty="0">
              <a:solidFill>
                <a:schemeClr val="accent5"/>
              </a:solidFill>
              <a:latin typeface="+mn-lt"/>
              <a:ea typeface="Adobe Kaiti Std R" pitchFamily="18" charset="-128"/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716" y="0"/>
            <a:ext cx="10956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66575" y="6492875"/>
            <a:ext cx="653411" cy="365125"/>
          </a:xfrm>
        </p:spPr>
        <p:txBody>
          <a:bodyPr/>
          <a:lstStyle/>
          <a:p>
            <a:fld id="{8A579F46-E50F-8441-B540-38CA5E5D3E04}" type="slidenum">
              <a:rPr lang="uk-UA" b="1" smtClean="0">
                <a:solidFill>
                  <a:schemeClr val="accent5"/>
                </a:solidFill>
                <a:latin typeface="+mn-lt"/>
                <a:ea typeface="Adobe Kaiti Std R" pitchFamily="18" charset="-128"/>
              </a:rPr>
              <a:pPr/>
              <a:t>4</a:t>
            </a:fld>
            <a:endParaRPr lang="uk-UA" b="1" dirty="0">
              <a:solidFill>
                <a:schemeClr val="accent5"/>
              </a:solidFill>
              <a:latin typeface="+mn-lt"/>
              <a:ea typeface="Adobe Kaiti Std R" pitchFamily="18" charset="-128"/>
            </a:endParaRPr>
          </a:p>
        </p:txBody>
      </p:sp>
      <p:pic>
        <p:nvPicPr>
          <p:cNvPr id="12" name="Рисунок 1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716" y="0"/>
            <a:ext cx="10956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66575" y="6492875"/>
            <a:ext cx="653411" cy="365125"/>
          </a:xfrm>
        </p:spPr>
        <p:txBody>
          <a:bodyPr/>
          <a:lstStyle/>
          <a:p>
            <a:fld id="{8A579F46-E50F-8441-B540-38CA5E5D3E04}" type="slidenum">
              <a:rPr lang="uk-UA" b="1" smtClean="0">
                <a:solidFill>
                  <a:schemeClr val="accent5"/>
                </a:solidFill>
                <a:latin typeface="+mn-lt"/>
                <a:ea typeface="Adobe Kaiti Std R" pitchFamily="18" charset="-128"/>
              </a:rPr>
              <a:pPr/>
              <a:t>5</a:t>
            </a:fld>
            <a:endParaRPr lang="uk-UA" b="1" dirty="0">
              <a:solidFill>
                <a:schemeClr val="accent5"/>
              </a:solidFill>
              <a:latin typeface="+mn-lt"/>
              <a:ea typeface="Adobe Kaiti Std R" pitchFamily="18" charset="-128"/>
            </a:endParaRPr>
          </a:p>
        </p:txBody>
      </p:sp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716" y="0"/>
            <a:ext cx="10956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5692460" y="927279"/>
            <a:ext cx="2" cy="1661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602310" y="4803820"/>
            <a:ext cx="0" cy="17128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716" y="0"/>
            <a:ext cx="10956568" cy="6858000"/>
          </a:xfrm>
          <a:prstGeom prst="rect">
            <a:avLst/>
          </a:prstGeom>
        </p:spPr>
      </p:pic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66575" y="6492875"/>
            <a:ext cx="653411" cy="365125"/>
          </a:xfrm>
        </p:spPr>
        <p:txBody>
          <a:bodyPr/>
          <a:lstStyle/>
          <a:p>
            <a:fld id="{8A579F46-E50F-8441-B540-38CA5E5D3E04}" type="slidenum">
              <a:rPr lang="uk-UA" b="1" smtClean="0">
                <a:solidFill>
                  <a:schemeClr val="accent5"/>
                </a:solidFill>
                <a:latin typeface="+mn-lt"/>
                <a:ea typeface="Adobe Kaiti Std R" pitchFamily="18" charset="-128"/>
              </a:rPr>
              <a:pPr/>
              <a:t>6</a:t>
            </a:fld>
            <a:endParaRPr lang="uk-UA" b="1" dirty="0">
              <a:solidFill>
                <a:schemeClr val="accent5"/>
              </a:solidFill>
              <a:latin typeface="+mn-lt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7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107" y="0"/>
            <a:ext cx="10971786" cy="6858000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66575" y="6492875"/>
            <a:ext cx="653411" cy="365125"/>
          </a:xfrm>
        </p:spPr>
        <p:txBody>
          <a:bodyPr/>
          <a:lstStyle/>
          <a:p>
            <a:fld id="{8A579F46-E50F-8441-B540-38CA5E5D3E04}" type="slidenum">
              <a:rPr lang="uk-UA" b="1" smtClean="0">
                <a:solidFill>
                  <a:schemeClr val="accent5"/>
                </a:solidFill>
                <a:latin typeface="+mn-lt"/>
                <a:ea typeface="Adobe Kaiti Std R" pitchFamily="18" charset="-128"/>
              </a:rPr>
              <a:pPr/>
              <a:t>7</a:t>
            </a:fld>
            <a:endParaRPr lang="uk-UA" b="1" dirty="0">
              <a:solidFill>
                <a:schemeClr val="accent5"/>
              </a:solidFill>
              <a:latin typeface="+mn-lt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18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563B1E6-9062-4ECD-BE2A-3C1C21518B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5749208" y="607192"/>
            <a:ext cx="693584" cy="12970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57560FE-6C52-4016-9D07-3205A2A33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600000" y="2505783"/>
            <a:ext cx="10992000" cy="1664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734928-3205-4928-82AE-B061C6E40955}"/>
              </a:ext>
            </a:extLst>
          </p:cNvPr>
          <p:cNvSpPr txBox="1"/>
          <p:nvPr/>
        </p:nvSpPr>
        <p:spPr>
          <a:xfrm>
            <a:off x="2229697" y="3018394"/>
            <a:ext cx="774954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33" dirty="0">
                <a:solidFill>
                  <a:srgbClr val="108AC9"/>
                </a:solidFill>
                <a:latin typeface="DINCondensedCTT" panose="020B0606040000020204" pitchFamily="34" charset="0"/>
              </a:rPr>
              <a:t>СПАСИБО  ЗА ВНИМАНИЕ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0A165C-2EE5-433E-9DB7-BB271EC44F21}"/>
              </a:ext>
            </a:extLst>
          </p:cNvPr>
          <p:cNvSpPr txBox="1"/>
          <p:nvPr/>
        </p:nvSpPr>
        <p:spPr>
          <a:xfrm>
            <a:off x="4086860" y="5008932"/>
            <a:ext cx="4018280" cy="173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rgbClr val="108AC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http://mk.permkrai.ru</a:t>
            </a:r>
            <a:r>
              <a:rPr lang="en-US" sz="2133" dirty="0" smtClean="0">
                <a:solidFill>
                  <a:srgbClr val="108AC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133" dirty="0" smtClean="0">
              <a:solidFill>
                <a:srgbClr val="108A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33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instagram.com/</a:t>
            </a:r>
            <a:r>
              <a:rPr lang="en-US" sz="2133" u="sng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minkult.permkrai</a:t>
            </a:r>
            <a:r>
              <a:rPr lang="en-US" sz="2133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133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133" u="sn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33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facebook.com/</a:t>
            </a:r>
            <a:r>
              <a:rPr lang="en-US" sz="2133" u="sng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permkult</a:t>
            </a:r>
            <a:r>
              <a:rPr lang="en-US" sz="2133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133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33" u="sn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33" dirty="0" smtClean="0">
              <a:solidFill>
                <a:srgbClr val="108A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33" dirty="0">
              <a:solidFill>
                <a:srgbClr val="108A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79</Words>
  <Application>Microsoft Office PowerPoint</Application>
  <PresentationFormat>Произвольный</PresentationFormat>
  <Paragraphs>22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Неволина Марина Юрьевна</dc:creator>
  <cp:lastModifiedBy>Семенова Елена Васильевна</cp:lastModifiedBy>
  <cp:revision>42</cp:revision>
  <dcterms:created xsi:type="dcterms:W3CDTF">2020-01-13T07:40:00Z</dcterms:created>
  <dcterms:modified xsi:type="dcterms:W3CDTF">2020-01-14T05:34:08Z</dcterms:modified>
</cp:coreProperties>
</file>