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320" r:id="rId2"/>
    <p:sldId id="387" r:id="rId3"/>
    <p:sldId id="390" r:id="rId4"/>
    <p:sldId id="358" r:id="rId5"/>
    <p:sldId id="391" r:id="rId6"/>
    <p:sldId id="393" r:id="rId7"/>
    <p:sldId id="394" r:id="rId8"/>
    <p:sldId id="395" r:id="rId9"/>
    <p:sldId id="402" r:id="rId10"/>
    <p:sldId id="403" r:id="rId11"/>
    <p:sldId id="399" r:id="rId12"/>
    <p:sldId id="404" r:id="rId13"/>
    <p:sldId id="386" r:id="rId14"/>
    <p:sldId id="400" r:id="rId15"/>
    <p:sldId id="405" r:id="rId16"/>
    <p:sldId id="401" r:id="rId17"/>
    <p:sldId id="389" r:id="rId18"/>
    <p:sldId id="38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AF21"/>
    <a:srgbClr val="FFFFCC"/>
    <a:srgbClr val="FF2121"/>
    <a:srgbClr val="CAEB99"/>
    <a:srgbClr val="C5F0FF"/>
    <a:srgbClr val="FFFF99"/>
    <a:srgbClr val="FFD9D9"/>
    <a:srgbClr val="FFB3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55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5EB5E-18F6-4239-AD95-781D50DC179C}" type="doc">
      <dgm:prSet loTypeId="urn:microsoft.com/office/officeart/2005/8/layout/vList2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316B479-6344-41BF-B4DE-E8034E0809EF}">
      <dgm:prSet phldrT="[Текст]" custT="1"/>
      <dgm:spPr>
        <a:solidFill>
          <a:srgbClr val="FFFFCC">
            <a:alpha val="82000"/>
          </a:srgbClr>
        </a:solidFill>
        <a:ln>
          <a:noFill/>
        </a:ln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900" kern="1200" dirty="0" smtClean="0">
              <a:latin typeface="+mn-lt"/>
            </a:rPr>
            <a:t>Восстановление ранее перепрофилированных групп – </a:t>
          </a:r>
          <a:r>
            <a:rPr lang="ru-RU" sz="1900" b="1" kern="1200" dirty="0" smtClean="0">
              <a:latin typeface="+mn-lt"/>
              <a:ea typeface="+mn-ea"/>
              <a:cs typeface="+mn-cs"/>
            </a:rPr>
            <a:t>1625 мест / 94 группы</a:t>
          </a:r>
        </a:p>
      </dgm:t>
    </dgm:pt>
    <dgm:pt modelId="{1CA971E6-F172-473E-B505-7C2274490314}" type="parTrans" cxnId="{0E4007FF-49CC-4B04-A1ED-6903A208AD2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AE6556B-EA73-43C3-9D99-624252BDDA7F}" type="sibTrans" cxnId="{0E4007FF-49CC-4B04-A1ED-6903A208AD2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D68A593-CE5E-44A1-AB96-165CF163EF6D}">
      <dgm:prSet phldrT="[Текст]" custT="1"/>
      <dgm:spPr>
        <a:solidFill>
          <a:srgbClr val="FFFFCC">
            <a:alpha val="82000"/>
          </a:srgbClr>
        </a:solidFill>
        <a:ln>
          <a:noFill/>
        </a:ln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900" kern="1200" dirty="0" smtClean="0">
              <a:latin typeface="+mn-lt"/>
            </a:rPr>
            <a:t>Восстановление и реконструкция детских садов – </a:t>
          </a:r>
          <a:r>
            <a:rPr lang="ru-RU" sz="1900" b="1" kern="1200" dirty="0" smtClean="0">
              <a:latin typeface="+mn-lt"/>
              <a:ea typeface="+mn-ea"/>
              <a:cs typeface="+mn-cs"/>
            </a:rPr>
            <a:t>1528 мест / 10 ДОУ</a:t>
          </a:r>
        </a:p>
      </dgm:t>
    </dgm:pt>
    <dgm:pt modelId="{229073BE-9428-4606-BEA9-2FD1240E50EB}" type="parTrans" cxnId="{30F365E8-255B-41A9-9392-AC4881001B9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CD72AF0-F643-4285-90C8-AC2E29AEC961}" type="sibTrans" cxnId="{30F365E8-255B-41A9-9392-AC4881001B9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44D2877-7D95-492F-A05E-8633A1CF9921}">
      <dgm:prSet phldrT="[Текст]" custT="1"/>
      <dgm:spPr>
        <a:solidFill>
          <a:srgbClr val="FFFFCC">
            <a:alpha val="82000"/>
          </a:srgbClr>
        </a:solidFill>
        <a:ln>
          <a:noFill/>
        </a:ln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900" kern="1200" dirty="0" smtClean="0">
              <a:latin typeface="+mn-lt"/>
            </a:rPr>
            <a:t>Закупка услуг – </a:t>
          </a:r>
          <a:r>
            <a:rPr lang="ru-RU" sz="1900" b="1" kern="1200" dirty="0" smtClean="0">
              <a:latin typeface="+mn-lt"/>
              <a:ea typeface="+mn-ea"/>
              <a:cs typeface="+mn-cs"/>
            </a:rPr>
            <a:t>311 чел.</a:t>
          </a:r>
        </a:p>
      </dgm:t>
    </dgm:pt>
    <dgm:pt modelId="{BCBCEDEB-1E65-49A0-90C6-3B6C8402582B}" type="parTrans" cxnId="{46BED8DC-C3C3-4060-B775-A7B2444C559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711FDDA-073B-42CE-A00F-5A17E51B698A}" type="sibTrans" cxnId="{46BED8DC-C3C3-4060-B775-A7B2444C559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B65E699-936E-4F1D-9432-3FC220595A0E}">
      <dgm:prSet phldrT="[Текст]" custT="1"/>
      <dgm:spPr>
        <a:solidFill>
          <a:srgbClr val="FFFFCC">
            <a:alpha val="82000"/>
          </a:srgbClr>
        </a:solidFill>
        <a:ln>
          <a:noFill/>
        </a:ln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900" kern="1200" dirty="0" smtClean="0">
              <a:latin typeface="+mn-lt"/>
            </a:rPr>
            <a:t>Выплата пособий (на 01.03.2010) - </a:t>
          </a:r>
          <a:r>
            <a:rPr lang="ru-RU" sz="1900" b="1" kern="1200" dirty="0" smtClean="0">
              <a:latin typeface="+mn-lt"/>
              <a:ea typeface="+mn-ea"/>
              <a:cs typeface="+mn-cs"/>
            </a:rPr>
            <a:t>16 371 чел.</a:t>
          </a:r>
        </a:p>
      </dgm:t>
    </dgm:pt>
    <dgm:pt modelId="{D0A2D0AB-82C9-4FAA-AB44-72FB808C57A6}" type="parTrans" cxnId="{4EE4449A-5187-4A63-A115-9B72BBD7877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F72B2F5-9FA2-4962-B80B-65F5DE0D8687}" type="sibTrans" cxnId="{4EE4449A-5187-4A63-A115-9B72BBD7877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B805481-A4C4-42A8-A15A-62D7B098A70C}">
      <dgm:prSet custT="1"/>
      <dgm:spPr>
        <a:solidFill>
          <a:srgbClr val="FFFFCC">
            <a:alpha val="82000"/>
          </a:srgbClr>
        </a:solidFill>
        <a:ln>
          <a:noFill/>
        </a:ln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900" kern="1200" dirty="0" smtClean="0">
              <a:latin typeface="+mn-lt"/>
            </a:rPr>
            <a:t>Передача МИК в концессию - передано 2 здания на </a:t>
          </a:r>
          <a:r>
            <a:rPr lang="ru-RU" sz="1900" b="1" kern="1200" dirty="0" smtClean="0">
              <a:latin typeface="+mn-lt"/>
              <a:ea typeface="+mn-ea"/>
              <a:cs typeface="+mn-cs"/>
            </a:rPr>
            <a:t>130 мест</a:t>
          </a:r>
          <a:r>
            <a:rPr lang="ru-RU" sz="1900" kern="1200" dirty="0" smtClean="0">
              <a:latin typeface="+mn-lt"/>
            </a:rPr>
            <a:t>, объявлен конкурс на 3 здания – </a:t>
          </a:r>
          <a:r>
            <a:rPr lang="ru-RU" sz="1900" b="1" kern="1200" dirty="0" smtClean="0">
              <a:latin typeface="+mn-lt"/>
              <a:ea typeface="+mn-ea"/>
              <a:cs typeface="+mn-cs"/>
            </a:rPr>
            <a:t>300 мест</a:t>
          </a:r>
          <a:endParaRPr lang="ru-RU" sz="1900" b="1" kern="1200" dirty="0">
            <a:latin typeface="+mn-lt"/>
            <a:ea typeface="+mn-ea"/>
            <a:cs typeface="+mn-cs"/>
          </a:endParaRPr>
        </a:p>
      </dgm:t>
    </dgm:pt>
    <dgm:pt modelId="{ACDA3020-2114-4A99-A0F8-8A2674B559FE}" type="parTrans" cxnId="{A53E9EAC-24AC-40FB-98E1-8537EE4A77A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DBF71B2-87E6-41D8-A3C4-BCF706BFCBD2}" type="sibTrans" cxnId="{A53E9EAC-24AC-40FB-98E1-8537EE4A77A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BF85E60-8A7E-46B9-9965-686BBCC0A5A0}">
      <dgm:prSet custT="1"/>
      <dgm:spPr>
        <a:solidFill>
          <a:srgbClr val="FFFFCC">
            <a:alpha val="82000"/>
          </a:srgbClr>
        </a:solidFill>
        <a:ln>
          <a:noFill/>
        </a:ln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900" kern="1200" dirty="0" smtClean="0">
              <a:latin typeface="+mn-lt"/>
            </a:rPr>
            <a:t>Передача МИК в аренду под мини-сады – </a:t>
          </a:r>
          <a:r>
            <a:rPr lang="ru-RU" sz="1900" b="1" kern="1200" dirty="0" smtClean="0">
              <a:latin typeface="+mn-lt"/>
              <a:ea typeface="+mn-ea"/>
              <a:cs typeface="+mn-cs"/>
            </a:rPr>
            <a:t>60 мест</a:t>
          </a:r>
          <a:endParaRPr lang="ru-RU" sz="1900" b="1" kern="1200" dirty="0">
            <a:latin typeface="+mn-lt"/>
            <a:ea typeface="+mn-ea"/>
            <a:cs typeface="+mn-cs"/>
          </a:endParaRPr>
        </a:p>
      </dgm:t>
    </dgm:pt>
    <dgm:pt modelId="{D50197F2-89BE-4D08-B6DD-A7BED8892CC7}" type="parTrans" cxnId="{E3EC924C-6605-4D6A-B0CC-A59CDCE0EAC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DB44149-B557-483B-8D90-331AEC173796}" type="sibTrans" cxnId="{E3EC924C-6605-4D6A-B0CC-A59CDCE0EAC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4164A01-AEA7-4816-AC31-99D74D796DEA}" type="pres">
      <dgm:prSet presAssocID="{9D75EB5E-18F6-4239-AD95-781D50DC17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84D210-A67B-46BC-A69E-BDDA7FD0FADC}" type="pres">
      <dgm:prSet presAssocID="{0316B479-6344-41BF-B4DE-E8034E0809EF}" presName="parentText" presStyleLbl="node1" presStyleIdx="0" presStyleCnt="6" custScaleY="73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D82DF-1760-454A-AE7C-8D31C9B58F15}" type="pres">
      <dgm:prSet presAssocID="{0AE6556B-EA73-43C3-9D99-624252BDDA7F}" presName="spacer" presStyleCnt="0"/>
      <dgm:spPr/>
    </dgm:pt>
    <dgm:pt modelId="{8C640F93-8EEC-4C4D-8A1B-300C90EAAF47}" type="pres">
      <dgm:prSet presAssocID="{4D68A593-CE5E-44A1-AB96-165CF163EF6D}" presName="parentText" presStyleLbl="node1" presStyleIdx="1" presStyleCnt="6" custScaleY="73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38D91-6A2A-412A-B021-B818FB9DD572}" type="pres">
      <dgm:prSet presAssocID="{6CD72AF0-F643-4285-90C8-AC2E29AEC961}" presName="spacer" presStyleCnt="0"/>
      <dgm:spPr/>
    </dgm:pt>
    <dgm:pt modelId="{B17F5738-BE01-41CA-BDD6-04899D431FBB}" type="pres">
      <dgm:prSet presAssocID="{644D2877-7D95-492F-A05E-8633A1CF9921}" presName="parentText" presStyleLbl="node1" presStyleIdx="2" presStyleCnt="6" custScaleY="686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5BA53-7768-4FAA-B04A-883B146B1394}" type="pres">
      <dgm:prSet presAssocID="{A711FDDA-073B-42CE-A00F-5A17E51B698A}" presName="spacer" presStyleCnt="0"/>
      <dgm:spPr/>
    </dgm:pt>
    <dgm:pt modelId="{D4BBBDFE-A864-42CF-916F-8ABA91744E2D}" type="pres">
      <dgm:prSet presAssocID="{2B65E699-936E-4F1D-9432-3FC220595A0E}" presName="parentText" presStyleLbl="node1" presStyleIdx="3" presStyleCnt="6" custScaleY="686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93F6E-2D2E-49C8-9CBC-867C2FB23C20}" type="pres">
      <dgm:prSet presAssocID="{8F72B2F5-9FA2-4962-B80B-65F5DE0D8687}" presName="spacer" presStyleCnt="0"/>
      <dgm:spPr/>
    </dgm:pt>
    <dgm:pt modelId="{7FCCE0DB-B04B-442B-96A6-94D613D49780}" type="pres">
      <dgm:prSet presAssocID="{5B805481-A4C4-42A8-A15A-62D7B098A70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E221F-1436-4D06-97CF-54B3DC4D59F4}" type="pres">
      <dgm:prSet presAssocID="{1DBF71B2-87E6-41D8-A3C4-BCF706BFCBD2}" presName="spacer" presStyleCnt="0"/>
      <dgm:spPr/>
    </dgm:pt>
    <dgm:pt modelId="{99BEEE4E-1989-4967-8585-A9A978170C1B}" type="pres">
      <dgm:prSet presAssocID="{8BF85E60-8A7E-46B9-9965-686BBCC0A5A0}" presName="parentText" presStyleLbl="node1" presStyleIdx="5" presStyleCnt="6" custScaleY="643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3E9EAC-24AC-40FB-98E1-8537EE4A77A9}" srcId="{9D75EB5E-18F6-4239-AD95-781D50DC179C}" destId="{5B805481-A4C4-42A8-A15A-62D7B098A70C}" srcOrd="4" destOrd="0" parTransId="{ACDA3020-2114-4A99-A0F8-8A2674B559FE}" sibTransId="{1DBF71B2-87E6-41D8-A3C4-BCF706BFCBD2}"/>
    <dgm:cxn modelId="{E3EC924C-6605-4D6A-B0CC-A59CDCE0EAC3}" srcId="{9D75EB5E-18F6-4239-AD95-781D50DC179C}" destId="{8BF85E60-8A7E-46B9-9965-686BBCC0A5A0}" srcOrd="5" destOrd="0" parTransId="{D50197F2-89BE-4D08-B6DD-A7BED8892CC7}" sibTransId="{0DB44149-B557-483B-8D90-331AEC173796}"/>
    <dgm:cxn modelId="{6D221812-EC95-4743-84D2-3959244D7669}" type="presOf" srcId="{2B65E699-936E-4F1D-9432-3FC220595A0E}" destId="{D4BBBDFE-A864-42CF-916F-8ABA91744E2D}" srcOrd="0" destOrd="0" presId="urn:microsoft.com/office/officeart/2005/8/layout/vList2"/>
    <dgm:cxn modelId="{A1DA3F3E-5D24-4AD7-BF14-64AE4CAEF2A2}" type="presOf" srcId="{4D68A593-CE5E-44A1-AB96-165CF163EF6D}" destId="{8C640F93-8EEC-4C4D-8A1B-300C90EAAF47}" srcOrd="0" destOrd="0" presId="urn:microsoft.com/office/officeart/2005/8/layout/vList2"/>
    <dgm:cxn modelId="{46BED8DC-C3C3-4060-B775-A7B2444C559B}" srcId="{9D75EB5E-18F6-4239-AD95-781D50DC179C}" destId="{644D2877-7D95-492F-A05E-8633A1CF9921}" srcOrd="2" destOrd="0" parTransId="{BCBCEDEB-1E65-49A0-90C6-3B6C8402582B}" sibTransId="{A711FDDA-073B-42CE-A00F-5A17E51B698A}"/>
    <dgm:cxn modelId="{4EE4449A-5187-4A63-A115-9B72BBD78772}" srcId="{9D75EB5E-18F6-4239-AD95-781D50DC179C}" destId="{2B65E699-936E-4F1D-9432-3FC220595A0E}" srcOrd="3" destOrd="0" parTransId="{D0A2D0AB-82C9-4FAA-AB44-72FB808C57A6}" sibTransId="{8F72B2F5-9FA2-4962-B80B-65F5DE0D8687}"/>
    <dgm:cxn modelId="{E1868A87-699F-49D4-862F-364A9A80D146}" type="presOf" srcId="{9D75EB5E-18F6-4239-AD95-781D50DC179C}" destId="{E4164A01-AEA7-4816-AC31-99D74D796DEA}" srcOrd="0" destOrd="0" presId="urn:microsoft.com/office/officeart/2005/8/layout/vList2"/>
    <dgm:cxn modelId="{0E4007FF-49CC-4B04-A1ED-6903A208AD21}" srcId="{9D75EB5E-18F6-4239-AD95-781D50DC179C}" destId="{0316B479-6344-41BF-B4DE-E8034E0809EF}" srcOrd="0" destOrd="0" parTransId="{1CA971E6-F172-473E-B505-7C2274490314}" sibTransId="{0AE6556B-EA73-43C3-9D99-624252BDDA7F}"/>
    <dgm:cxn modelId="{30F365E8-255B-41A9-9392-AC4881001B96}" srcId="{9D75EB5E-18F6-4239-AD95-781D50DC179C}" destId="{4D68A593-CE5E-44A1-AB96-165CF163EF6D}" srcOrd="1" destOrd="0" parTransId="{229073BE-9428-4606-BEA9-2FD1240E50EB}" sibTransId="{6CD72AF0-F643-4285-90C8-AC2E29AEC961}"/>
    <dgm:cxn modelId="{A3110DA1-172B-4A75-97E3-1A05B0580F87}" type="presOf" srcId="{644D2877-7D95-492F-A05E-8633A1CF9921}" destId="{B17F5738-BE01-41CA-BDD6-04899D431FBB}" srcOrd="0" destOrd="0" presId="urn:microsoft.com/office/officeart/2005/8/layout/vList2"/>
    <dgm:cxn modelId="{B1001AAE-EA8A-4383-AE0B-85859FB21C02}" type="presOf" srcId="{0316B479-6344-41BF-B4DE-E8034E0809EF}" destId="{FD84D210-A67B-46BC-A69E-BDDA7FD0FADC}" srcOrd="0" destOrd="0" presId="urn:microsoft.com/office/officeart/2005/8/layout/vList2"/>
    <dgm:cxn modelId="{C525A74B-CED5-4B70-A7A3-C50292CE99F3}" type="presOf" srcId="{8BF85E60-8A7E-46B9-9965-686BBCC0A5A0}" destId="{99BEEE4E-1989-4967-8585-A9A978170C1B}" srcOrd="0" destOrd="0" presId="urn:microsoft.com/office/officeart/2005/8/layout/vList2"/>
    <dgm:cxn modelId="{4C976BDB-2CEF-4937-9FA7-75AB280A8C89}" type="presOf" srcId="{5B805481-A4C4-42A8-A15A-62D7B098A70C}" destId="{7FCCE0DB-B04B-442B-96A6-94D613D49780}" srcOrd="0" destOrd="0" presId="urn:microsoft.com/office/officeart/2005/8/layout/vList2"/>
    <dgm:cxn modelId="{11519F6D-467B-46E8-B280-47AB7B21A7C9}" type="presParOf" srcId="{E4164A01-AEA7-4816-AC31-99D74D796DEA}" destId="{FD84D210-A67B-46BC-A69E-BDDA7FD0FADC}" srcOrd="0" destOrd="0" presId="urn:microsoft.com/office/officeart/2005/8/layout/vList2"/>
    <dgm:cxn modelId="{AB717639-4E47-4A74-880F-9B787E78EB62}" type="presParOf" srcId="{E4164A01-AEA7-4816-AC31-99D74D796DEA}" destId="{7CCD82DF-1760-454A-AE7C-8D31C9B58F15}" srcOrd="1" destOrd="0" presId="urn:microsoft.com/office/officeart/2005/8/layout/vList2"/>
    <dgm:cxn modelId="{57752291-01FB-4BCB-9327-1C5A5E6BEEFB}" type="presParOf" srcId="{E4164A01-AEA7-4816-AC31-99D74D796DEA}" destId="{8C640F93-8EEC-4C4D-8A1B-300C90EAAF47}" srcOrd="2" destOrd="0" presId="urn:microsoft.com/office/officeart/2005/8/layout/vList2"/>
    <dgm:cxn modelId="{B24C69BA-7631-4668-A7BD-067C0183815B}" type="presParOf" srcId="{E4164A01-AEA7-4816-AC31-99D74D796DEA}" destId="{12D38D91-6A2A-412A-B021-B818FB9DD572}" srcOrd="3" destOrd="0" presId="urn:microsoft.com/office/officeart/2005/8/layout/vList2"/>
    <dgm:cxn modelId="{15A0B0D8-C2D0-49FA-9A06-B2BA063D177D}" type="presParOf" srcId="{E4164A01-AEA7-4816-AC31-99D74D796DEA}" destId="{B17F5738-BE01-41CA-BDD6-04899D431FBB}" srcOrd="4" destOrd="0" presId="urn:microsoft.com/office/officeart/2005/8/layout/vList2"/>
    <dgm:cxn modelId="{F3BAE53E-D8D4-46C6-B538-780C555420AE}" type="presParOf" srcId="{E4164A01-AEA7-4816-AC31-99D74D796DEA}" destId="{01C5BA53-7768-4FAA-B04A-883B146B1394}" srcOrd="5" destOrd="0" presId="urn:microsoft.com/office/officeart/2005/8/layout/vList2"/>
    <dgm:cxn modelId="{129A5524-5F5F-4689-B93B-5157F4BB2D86}" type="presParOf" srcId="{E4164A01-AEA7-4816-AC31-99D74D796DEA}" destId="{D4BBBDFE-A864-42CF-916F-8ABA91744E2D}" srcOrd="6" destOrd="0" presId="urn:microsoft.com/office/officeart/2005/8/layout/vList2"/>
    <dgm:cxn modelId="{606F5ED2-8786-42A5-A0E5-06FA14B2E91A}" type="presParOf" srcId="{E4164A01-AEA7-4816-AC31-99D74D796DEA}" destId="{A0693F6E-2D2E-49C8-9CBC-867C2FB23C20}" srcOrd="7" destOrd="0" presId="urn:microsoft.com/office/officeart/2005/8/layout/vList2"/>
    <dgm:cxn modelId="{55547691-359A-48BB-B322-913818E42E35}" type="presParOf" srcId="{E4164A01-AEA7-4816-AC31-99D74D796DEA}" destId="{7FCCE0DB-B04B-442B-96A6-94D613D49780}" srcOrd="8" destOrd="0" presId="urn:microsoft.com/office/officeart/2005/8/layout/vList2"/>
    <dgm:cxn modelId="{EBD5FECD-BB67-4677-8946-267E1763CFD2}" type="presParOf" srcId="{E4164A01-AEA7-4816-AC31-99D74D796DEA}" destId="{FA2E221F-1436-4D06-97CF-54B3DC4D59F4}" srcOrd="9" destOrd="0" presId="urn:microsoft.com/office/officeart/2005/8/layout/vList2"/>
    <dgm:cxn modelId="{1F4CCA48-5031-46D1-9969-212F5BE2ADD7}" type="presParOf" srcId="{E4164A01-AEA7-4816-AC31-99D74D796DEA}" destId="{99BEEE4E-1989-4967-8585-A9A978170C1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A01A95-72E5-4FDB-BF80-7EFBF095F43F}" type="doc">
      <dgm:prSet loTypeId="urn:microsoft.com/office/officeart/2005/8/layout/vList2" loCatId="list" qsTypeId="urn:microsoft.com/office/officeart/2005/8/quickstyle/simple1#1" qsCatId="simple" csTypeId="urn:microsoft.com/office/officeart/2005/8/colors/accent1_2#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B152BC4B-B150-4184-89AC-F4FD745B198F}">
      <dgm:prSet/>
      <dgm:spPr>
        <a:solidFill>
          <a:srgbClr val="FFFF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b="0" dirty="0" smtClean="0">
              <a:solidFill>
                <a:schemeClr val="tx1"/>
              </a:solidFill>
            </a:rPr>
            <a:t>постановка в очередь через Интернет</a:t>
          </a:r>
          <a:endParaRPr lang="ru-RU" b="0" dirty="0">
            <a:solidFill>
              <a:schemeClr val="tx1"/>
            </a:solidFill>
          </a:endParaRPr>
        </a:p>
      </dgm:t>
    </dgm:pt>
    <dgm:pt modelId="{7FA51420-3F44-4FF8-B848-3F8BD7B755B7}" type="parTrans" cxnId="{D314084D-0500-42C0-A11C-F83794404CD8}">
      <dgm:prSet/>
      <dgm:spPr/>
      <dgm:t>
        <a:bodyPr/>
        <a:lstStyle/>
        <a:p>
          <a:endParaRPr lang="ru-RU" b="0"/>
        </a:p>
      </dgm:t>
    </dgm:pt>
    <dgm:pt modelId="{DE5037DA-735C-42BE-9731-341B8CBC13F7}" type="sibTrans" cxnId="{D314084D-0500-42C0-A11C-F83794404CD8}">
      <dgm:prSet/>
      <dgm:spPr/>
      <dgm:t>
        <a:bodyPr/>
        <a:lstStyle/>
        <a:p>
          <a:endParaRPr lang="ru-RU" b="0"/>
        </a:p>
      </dgm:t>
    </dgm:pt>
    <dgm:pt modelId="{D04067BF-9EBA-4A31-9ADA-08225E8A5413}">
      <dgm:prSet/>
      <dgm:spPr>
        <a:solidFill>
          <a:srgbClr val="FFFF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b="0" dirty="0" smtClean="0">
              <a:solidFill>
                <a:schemeClr val="tx1"/>
              </a:solidFill>
            </a:rPr>
            <a:t>комплектование ДОУ в режиме </a:t>
          </a:r>
          <a:r>
            <a:rPr lang="en-US" b="0" dirty="0" smtClean="0">
              <a:solidFill>
                <a:schemeClr val="tx1"/>
              </a:solidFill>
            </a:rPr>
            <a:t>on-line</a:t>
          </a:r>
          <a:endParaRPr lang="ru-RU" b="0" dirty="0">
            <a:solidFill>
              <a:schemeClr val="tx1"/>
            </a:solidFill>
          </a:endParaRPr>
        </a:p>
      </dgm:t>
    </dgm:pt>
    <dgm:pt modelId="{640FC2DA-933E-41D7-A9C5-F0A9BF56B689}" type="parTrans" cxnId="{B4CC32C8-CF96-43FB-9945-2AC154C385C2}">
      <dgm:prSet/>
      <dgm:spPr/>
      <dgm:t>
        <a:bodyPr/>
        <a:lstStyle/>
        <a:p>
          <a:endParaRPr lang="ru-RU" b="0"/>
        </a:p>
      </dgm:t>
    </dgm:pt>
    <dgm:pt modelId="{13301F44-1A3C-4AB0-A814-84F835157FCF}" type="sibTrans" cxnId="{B4CC32C8-CF96-43FB-9945-2AC154C385C2}">
      <dgm:prSet/>
      <dgm:spPr/>
      <dgm:t>
        <a:bodyPr/>
        <a:lstStyle/>
        <a:p>
          <a:endParaRPr lang="ru-RU" b="0"/>
        </a:p>
      </dgm:t>
    </dgm:pt>
    <dgm:pt modelId="{B0BA8682-066F-49AE-859B-F660BAC6EAFE}">
      <dgm:prSet/>
      <dgm:spPr>
        <a:solidFill>
          <a:srgbClr val="FFFF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b="0" dirty="0" smtClean="0">
              <a:solidFill>
                <a:schemeClr val="tx1"/>
              </a:solidFill>
            </a:rPr>
            <a:t>учет посещаемости</a:t>
          </a:r>
          <a:endParaRPr lang="ru-RU" b="0" dirty="0">
            <a:solidFill>
              <a:schemeClr val="tx1"/>
            </a:solidFill>
          </a:endParaRPr>
        </a:p>
      </dgm:t>
    </dgm:pt>
    <dgm:pt modelId="{75D3331E-5CCE-4420-BD52-19BA96BF2281}" type="parTrans" cxnId="{06CB3443-6825-47E9-9583-CF15A7261AA3}">
      <dgm:prSet/>
      <dgm:spPr/>
      <dgm:t>
        <a:bodyPr/>
        <a:lstStyle/>
        <a:p>
          <a:endParaRPr lang="ru-RU" b="0"/>
        </a:p>
      </dgm:t>
    </dgm:pt>
    <dgm:pt modelId="{78DD2CC3-B77B-4579-9A5F-1C294F7AEE1C}" type="sibTrans" cxnId="{06CB3443-6825-47E9-9583-CF15A7261AA3}">
      <dgm:prSet/>
      <dgm:spPr/>
      <dgm:t>
        <a:bodyPr/>
        <a:lstStyle/>
        <a:p>
          <a:endParaRPr lang="ru-RU" b="0"/>
        </a:p>
      </dgm:t>
    </dgm:pt>
    <dgm:pt modelId="{A49FE3FE-CE33-48B3-A307-44B42FC06701}">
      <dgm:prSet/>
      <dgm:spPr>
        <a:solidFill>
          <a:srgbClr val="FFFF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b="0" dirty="0" smtClean="0">
              <a:solidFill>
                <a:schemeClr val="tx1"/>
              </a:solidFill>
            </a:rPr>
            <a:t>общение всех участников образовательного процесса</a:t>
          </a:r>
          <a:endParaRPr lang="ru-RU" b="0" dirty="0">
            <a:solidFill>
              <a:schemeClr val="tx1"/>
            </a:solidFill>
          </a:endParaRPr>
        </a:p>
      </dgm:t>
    </dgm:pt>
    <dgm:pt modelId="{7C3A2170-33E3-41E9-9301-300C6172C66B}" type="parTrans" cxnId="{9496ACC8-A89B-4C10-975E-2070996CBF54}">
      <dgm:prSet/>
      <dgm:spPr/>
      <dgm:t>
        <a:bodyPr/>
        <a:lstStyle/>
        <a:p>
          <a:endParaRPr lang="ru-RU" b="0"/>
        </a:p>
      </dgm:t>
    </dgm:pt>
    <dgm:pt modelId="{9F3ABF6F-DE65-4949-92EA-9540B5512B77}" type="sibTrans" cxnId="{9496ACC8-A89B-4C10-975E-2070996CBF54}">
      <dgm:prSet/>
      <dgm:spPr/>
      <dgm:t>
        <a:bodyPr/>
        <a:lstStyle/>
        <a:p>
          <a:endParaRPr lang="ru-RU" b="0"/>
        </a:p>
      </dgm:t>
    </dgm:pt>
    <dgm:pt modelId="{15A241A3-E51C-4D63-8F6F-F1D93BE25658}">
      <dgm:prSet/>
      <dgm:spPr>
        <a:solidFill>
          <a:srgbClr val="FFFF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b="0" dirty="0" smtClean="0">
              <a:solidFill>
                <a:schemeClr val="tx1"/>
              </a:solidFill>
            </a:rPr>
            <a:t>ведение регистра получателей пособия</a:t>
          </a:r>
          <a:endParaRPr lang="ru-RU" b="0" dirty="0">
            <a:solidFill>
              <a:schemeClr val="tx1"/>
            </a:solidFill>
          </a:endParaRPr>
        </a:p>
      </dgm:t>
    </dgm:pt>
    <dgm:pt modelId="{6CFC2CAA-8331-4952-B628-68334E806F60}" type="parTrans" cxnId="{66276C1D-4F84-41CB-9118-8A0DC70EAA56}">
      <dgm:prSet/>
      <dgm:spPr/>
      <dgm:t>
        <a:bodyPr/>
        <a:lstStyle/>
        <a:p>
          <a:endParaRPr lang="ru-RU" b="0"/>
        </a:p>
      </dgm:t>
    </dgm:pt>
    <dgm:pt modelId="{29A386D8-18E8-4DB9-9A79-1DC50B61E8EF}" type="sibTrans" cxnId="{66276C1D-4F84-41CB-9118-8A0DC70EAA56}">
      <dgm:prSet/>
      <dgm:spPr/>
      <dgm:t>
        <a:bodyPr/>
        <a:lstStyle/>
        <a:p>
          <a:endParaRPr lang="ru-RU" b="0"/>
        </a:p>
      </dgm:t>
    </dgm:pt>
    <dgm:pt modelId="{5D72DDC8-A227-4CBD-8235-47DCF084A084}" type="pres">
      <dgm:prSet presAssocID="{04A01A95-72E5-4FDB-BF80-7EFBF095F4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77AAFA-11F1-40CD-A517-23215651622E}" type="pres">
      <dgm:prSet presAssocID="{B152BC4B-B150-4184-89AC-F4FD745B198F}" presName="parentText" presStyleLbl="node1" presStyleIdx="0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F6FC9DB-C407-4808-8B5F-237B67AE3E9C}" type="pres">
      <dgm:prSet presAssocID="{DE5037DA-735C-42BE-9731-341B8CBC13F7}" presName="spacer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ABE8DB7-99DB-4DC6-ABFA-94CF684F3A23}" type="pres">
      <dgm:prSet presAssocID="{D04067BF-9EBA-4A31-9ADA-08225E8A5413}" presName="parentText" presStyleLbl="node1" presStyleIdx="1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954F6C6-4968-4B42-8CCD-46A240CC2E7F}" type="pres">
      <dgm:prSet presAssocID="{13301F44-1A3C-4AB0-A814-84F835157FCF}" presName="spacer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9B35823-39BD-4364-A603-B38734006261}" type="pres">
      <dgm:prSet presAssocID="{B0BA8682-066F-49AE-859B-F660BAC6EAFE}" presName="parentText" presStyleLbl="node1" presStyleIdx="2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9B07B55-292D-4BD9-A871-0BC7AA96CCA7}" type="pres">
      <dgm:prSet presAssocID="{78DD2CC3-B77B-4579-9A5F-1C294F7AEE1C}" presName="spacer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DAF7E0F-451A-4E73-9C26-AF3EEFC252FE}" type="pres">
      <dgm:prSet presAssocID="{A49FE3FE-CE33-48B3-A307-44B42FC06701}" presName="parentText" presStyleLbl="node1" presStyleIdx="3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0D1A076-8C0E-4032-9093-9ADE8C082E9E}" type="pres">
      <dgm:prSet presAssocID="{9F3ABF6F-DE65-4949-92EA-9540B5512B77}" presName="spacer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58E5BFA-8B5F-49F6-B359-15605E538852}" type="pres">
      <dgm:prSet presAssocID="{15A241A3-E51C-4D63-8F6F-F1D93BE25658}" presName="parentText" presStyleLbl="node1" presStyleIdx="4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D051F2C-6208-436F-81D7-D1A3FC9E30BD}" type="presOf" srcId="{B0BA8682-066F-49AE-859B-F660BAC6EAFE}" destId="{B9B35823-39BD-4364-A603-B38734006261}" srcOrd="0" destOrd="0" presId="urn:microsoft.com/office/officeart/2005/8/layout/vList2"/>
    <dgm:cxn modelId="{C3CE60FE-CA80-4A51-A801-5A88E9453847}" type="presOf" srcId="{B152BC4B-B150-4184-89AC-F4FD745B198F}" destId="{BE77AAFA-11F1-40CD-A517-23215651622E}" srcOrd="0" destOrd="0" presId="urn:microsoft.com/office/officeart/2005/8/layout/vList2"/>
    <dgm:cxn modelId="{06CB3443-6825-47E9-9583-CF15A7261AA3}" srcId="{04A01A95-72E5-4FDB-BF80-7EFBF095F43F}" destId="{B0BA8682-066F-49AE-859B-F660BAC6EAFE}" srcOrd="2" destOrd="0" parTransId="{75D3331E-5CCE-4420-BD52-19BA96BF2281}" sibTransId="{78DD2CC3-B77B-4579-9A5F-1C294F7AEE1C}"/>
    <dgm:cxn modelId="{B4CC32C8-CF96-43FB-9945-2AC154C385C2}" srcId="{04A01A95-72E5-4FDB-BF80-7EFBF095F43F}" destId="{D04067BF-9EBA-4A31-9ADA-08225E8A5413}" srcOrd="1" destOrd="0" parTransId="{640FC2DA-933E-41D7-A9C5-F0A9BF56B689}" sibTransId="{13301F44-1A3C-4AB0-A814-84F835157FCF}"/>
    <dgm:cxn modelId="{66276C1D-4F84-41CB-9118-8A0DC70EAA56}" srcId="{04A01A95-72E5-4FDB-BF80-7EFBF095F43F}" destId="{15A241A3-E51C-4D63-8F6F-F1D93BE25658}" srcOrd="4" destOrd="0" parTransId="{6CFC2CAA-8331-4952-B628-68334E806F60}" sibTransId="{29A386D8-18E8-4DB9-9A79-1DC50B61E8EF}"/>
    <dgm:cxn modelId="{4BA7486B-9BF4-422E-AB77-5E86DC26088F}" type="presOf" srcId="{D04067BF-9EBA-4A31-9ADA-08225E8A5413}" destId="{FABE8DB7-99DB-4DC6-ABFA-94CF684F3A23}" srcOrd="0" destOrd="0" presId="urn:microsoft.com/office/officeart/2005/8/layout/vList2"/>
    <dgm:cxn modelId="{9496ACC8-A89B-4C10-975E-2070996CBF54}" srcId="{04A01A95-72E5-4FDB-BF80-7EFBF095F43F}" destId="{A49FE3FE-CE33-48B3-A307-44B42FC06701}" srcOrd="3" destOrd="0" parTransId="{7C3A2170-33E3-41E9-9301-300C6172C66B}" sibTransId="{9F3ABF6F-DE65-4949-92EA-9540B5512B77}"/>
    <dgm:cxn modelId="{743C15BF-1C90-4E4C-BC15-873418ED7FDE}" type="presOf" srcId="{15A241A3-E51C-4D63-8F6F-F1D93BE25658}" destId="{058E5BFA-8B5F-49F6-B359-15605E538852}" srcOrd="0" destOrd="0" presId="urn:microsoft.com/office/officeart/2005/8/layout/vList2"/>
    <dgm:cxn modelId="{3E64D86B-9730-4AF9-8250-41A6AFFB1059}" type="presOf" srcId="{04A01A95-72E5-4FDB-BF80-7EFBF095F43F}" destId="{5D72DDC8-A227-4CBD-8235-47DCF084A084}" srcOrd="0" destOrd="0" presId="urn:microsoft.com/office/officeart/2005/8/layout/vList2"/>
    <dgm:cxn modelId="{A146C585-716C-4947-8243-1FA53BB86AD9}" type="presOf" srcId="{A49FE3FE-CE33-48B3-A307-44B42FC06701}" destId="{CDAF7E0F-451A-4E73-9C26-AF3EEFC252FE}" srcOrd="0" destOrd="0" presId="urn:microsoft.com/office/officeart/2005/8/layout/vList2"/>
    <dgm:cxn modelId="{D314084D-0500-42C0-A11C-F83794404CD8}" srcId="{04A01A95-72E5-4FDB-BF80-7EFBF095F43F}" destId="{B152BC4B-B150-4184-89AC-F4FD745B198F}" srcOrd="0" destOrd="0" parTransId="{7FA51420-3F44-4FF8-B848-3F8BD7B755B7}" sibTransId="{DE5037DA-735C-42BE-9731-341B8CBC13F7}"/>
    <dgm:cxn modelId="{BC43523A-12E8-4D5A-85A7-597845AC5C5C}" type="presParOf" srcId="{5D72DDC8-A227-4CBD-8235-47DCF084A084}" destId="{BE77AAFA-11F1-40CD-A517-23215651622E}" srcOrd="0" destOrd="0" presId="urn:microsoft.com/office/officeart/2005/8/layout/vList2"/>
    <dgm:cxn modelId="{A43339CF-32E4-40CC-A2FD-CB0FE199AFFE}" type="presParOf" srcId="{5D72DDC8-A227-4CBD-8235-47DCF084A084}" destId="{EF6FC9DB-C407-4808-8B5F-237B67AE3E9C}" srcOrd="1" destOrd="0" presId="urn:microsoft.com/office/officeart/2005/8/layout/vList2"/>
    <dgm:cxn modelId="{EA33BC7E-20CC-460C-8795-CB44799F4AED}" type="presParOf" srcId="{5D72DDC8-A227-4CBD-8235-47DCF084A084}" destId="{FABE8DB7-99DB-4DC6-ABFA-94CF684F3A23}" srcOrd="2" destOrd="0" presId="urn:microsoft.com/office/officeart/2005/8/layout/vList2"/>
    <dgm:cxn modelId="{4E334030-39C3-4CC4-930E-75D97632DE63}" type="presParOf" srcId="{5D72DDC8-A227-4CBD-8235-47DCF084A084}" destId="{C954F6C6-4968-4B42-8CCD-46A240CC2E7F}" srcOrd="3" destOrd="0" presId="urn:microsoft.com/office/officeart/2005/8/layout/vList2"/>
    <dgm:cxn modelId="{8AB96CBA-4C2D-4E68-A716-89E432353554}" type="presParOf" srcId="{5D72DDC8-A227-4CBD-8235-47DCF084A084}" destId="{B9B35823-39BD-4364-A603-B38734006261}" srcOrd="4" destOrd="0" presId="urn:microsoft.com/office/officeart/2005/8/layout/vList2"/>
    <dgm:cxn modelId="{091C650C-E15F-4F89-B5C7-834C61050427}" type="presParOf" srcId="{5D72DDC8-A227-4CBD-8235-47DCF084A084}" destId="{39B07B55-292D-4BD9-A871-0BC7AA96CCA7}" srcOrd="5" destOrd="0" presId="urn:microsoft.com/office/officeart/2005/8/layout/vList2"/>
    <dgm:cxn modelId="{C9B1FBB3-9B69-41E5-BE7E-7A8971BAB885}" type="presParOf" srcId="{5D72DDC8-A227-4CBD-8235-47DCF084A084}" destId="{CDAF7E0F-451A-4E73-9C26-AF3EEFC252FE}" srcOrd="6" destOrd="0" presId="urn:microsoft.com/office/officeart/2005/8/layout/vList2"/>
    <dgm:cxn modelId="{64969FA6-3A4B-4893-8716-AE3EDDB73B7D}" type="presParOf" srcId="{5D72DDC8-A227-4CBD-8235-47DCF084A084}" destId="{50D1A076-8C0E-4032-9093-9ADE8C082E9E}" srcOrd="7" destOrd="0" presId="urn:microsoft.com/office/officeart/2005/8/layout/vList2"/>
    <dgm:cxn modelId="{CFD39B3A-0898-4705-9B5E-8CB1A6636803}" type="presParOf" srcId="{5D72DDC8-A227-4CBD-8235-47DCF084A084}" destId="{058E5BFA-8B5F-49F6-B359-15605E53885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3FD059-719C-4FD4-AF51-CB13C4326345}" type="doc">
      <dgm:prSet loTypeId="urn:microsoft.com/office/officeart/2005/8/layout/vList2" loCatId="list" qsTypeId="urn:microsoft.com/office/officeart/2005/8/quickstyle/simple1#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B13D3E9-21BF-4C44-BF59-DBB184889F70}">
      <dgm:prSet custT="1"/>
      <dgm:spPr>
        <a:solidFill>
          <a:srgbClr val="FFFFCC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sz="1600" dirty="0" smtClean="0"/>
            <a:t>Н.Я .</a:t>
          </a:r>
          <a:r>
            <a:rPr lang="ru-RU" sz="1600" dirty="0" err="1" smtClean="0"/>
            <a:t>Карпушин</a:t>
          </a:r>
          <a:r>
            <a:rPr lang="ru-RU" sz="1600" dirty="0" smtClean="0"/>
            <a:t>, Л.А. Гаджиева, Т.А. Старикова «Доступность дошкольного образования как аспект муниципальной политики», «Народное образование» / 2007 </a:t>
          </a:r>
          <a:endParaRPr lang="ru-RU" sz="1600" dirty="0"/>
        </a:p>
      </dgm:t>
    </dgm:pt>
    <dgm:pt modelId="{1FC8BB7E-70D9-4801-94C4-E16A3F24169C}" type="parTrans" cxnId="{A1139522-9C5C-4E8A-9477-119BA00EEAFF}">
      <dgm:prSet/>
      <dgm:spPr/>
      <dgm:t>
        <a:bodyPr/>
        <a:lstStyle/>
        <a:p>
          <a:endParaRPr lang="ru-RU" sz="1600"/>
        </a:p>
      </dgm:t>
    </dgm:pt>
    <dgm:pt modelId="{93F95B78-39B0-41EC-8D95-7F4B09185328}" type="sibTrans" cxnId="{A1139522-9C5C-4E8A-9477-119BA00EEAFF}">
      <dgm:prSet/>
      <dgm:spPr/>
      <dgm:t>
        <a:bodyPr/>
        <a:lstStyle/>
        <a:p>
          <a:endParaRPr lang="ru-RU" sz="1600"/>
        </a:p>
      </dgm:t>
    </dgm:pt>
    <dgm:pt modelId="{87A2F6DB-8B8F-4A80-AEA1-CE45DB114586}">
      <dgm:prSet custT="1"/>
      <dgm:spPr>
        <a:solidFill>
          <a:srgbClr val="FFFFCC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sz="1600" dirty="0" smtClean="0"/>
            <a:t>Л.А. Гаджиева, Т.А. Старикова «Организация дошкольного образования: пермский вариант. Размещение муниципального заказа на услуги дошкольного образования у немуниципальных поставщиков», «Народное образование» / 2008</a:t>
          </a:r>
          <a:endParaRPr lang="ru-RU" sz="1600" dirty="0"/>
        </a:p>
      </dgm:t>
    </dgm:pt>
    <dgm:pt modelId="{B9C9E731-46FB-476A-AE87-60054B0EB27C}" type="parTrans" cxnId="{727D48D1-FB62-4FDE-9042-F6395D07FBAC}">
      <dgm:prSet/>
      <dgm:spPr/>
      <dgm:t>
        <a:bodyPr/>
        <a:lstStyle/>
        <a:p>
          <a:endParaRPr lang="ru-RU" sz="1600"/>
        </a:p>
      </dgm:t>
    </dgm:pt>
    <dgm:pt modelId="{104850D7-4B43-4528-9F54-9A612DE36FCB}" type="sibTrans" cxnId="{727D48D1-FB62-4FDE-9042-F6395D07FBAC}">
      <dgm:prSet/>
      <dgm:spPr/>
      <dgm:t>
        <a:bodyPr/>
        <a:lstStyle/>
        <a:p>
          <a:endParaRPr lang="ru-RU" sz="1600"/>
        </a:p>
      </dgm:t>
    </dgm:pt>
    <dgm:pt modelId="{259CD2E8-99CA-443A-B253-76E007A5DEBB}">
      <dgm:prSet custT="1"/>
      <dgm:spPr>
        <a:solidFill>
          <a:srgbClr val="FFFFCC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sz="1600" dirty="0" smtClean="0"/>
            <a:t>Л.А. Гаджиева, О.С. Ершова, Т.А. Старикова «Муниципальный заказ на услуги дошкольного образования», «Справочник руководителя дошкольного учреждения» / 2009</a:t>
          </a:r>
          <a:endParaRPr lang="ru-RU" sz="1600" dirty="0"/>
        </a:p>
      </dgm:t>
    </dgm:pt>
    <dgm:pt modelId="{F87B6780-8125-4732-A9E0-4C1ED442A5E9}" type="parTrans" cxnId="{C21B3492-3020-44A7-9221-9FD59624407A}">
      <dgm:prSet/>
      <dgm:spPr/>
      <dgm:t>
        <a:bodyPr/>
        <a:lstStyle/>
        <a:p>
          <a:endParaRPr lang="ru-RU" sz="1600"/>
        </a:p>
      </dgm:t>
    </dgm:pt>
    <dgm:pt modelId="{E9F07B36-5027-495F-8242-B48EFB687F11}" type="sibTrans" cxnId="{C21B3492-3020-44A7-9221-9FD59624407A}">
      <dgm:prSet/>
      <dgm:spPr/>
      <dgm:t>
        <a:bodyPr/>
        <a:lstStyle/>
        <a:p>
          <a:endParaRPr lang="ru-RU" sz="1600"/>
        </a:p>
      </dgm:t>
    </dgm:pt>
    <dgm:pt modelId="{0786A639-7F95-4B85-A567-60BED06293C9}" type="pres">
      <dgm:prSet presAssocID="{213FD059-719C-4FD4-AF51-CB13C43263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A0AD01-C47B-4DD1-9C7D-686950123C6B}" type="pres">
      <dgm:prSet presAssocID="{CB13D3E9-21BF-4C44-BF59-DBB184889F70}" presName="parentText" presStyleLbl="node1" presStyleIdx="0" presStyleCnt="3" custLinFactNeighborY="480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9EEDE-E085-4782-BBD3-6CF8601B5DA5}" type="pres">
      <dgm:prSet presAssocID="{93F95B78-39B0-41EC-8D95-7F4B09185328}" presName="spacer" presStyleCnt="0"/>
      <dgm:spPr/>
    </dgm:pt>
    <dgm:pt modelId="{7BFBBE0E-1649-41CF-913E-5CEC30E4BF48}" type="pres">
      <dgm:prSet presAssocID="{87A2F6DB-8B8F-4A80-AEA1-CE45DB114586}" presName="parentText" presStyleLbl="node1" presStyleIdx="1" presStyleCnt="3" custLinFactNeighborY="2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037C7-80A8-4F0E-9394-0792427B8B95}" type="pres">
      <dgm:prSet presAssocID="{104850D7-4B43-4528-9F54-9A612DE36FCB}" presName="spacer" presStyleCnt="0"/>
      <dgm:spPr/>
    </dgm:pt>
    <dgm:pt modelId="{11A73C97-1BB4-4F5D-8EEA-6CBE180441A0}" type="pres">
      <dgm:prSet presAssocID="{259CD2E8-99CA-443A-B253-76E007A5DEBB}" presName="parentText" presStyleLbl="node1" presStyleIdx="2" presStyleCnt="3" custLinFactNeighborY="-474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7D48D1-FB62-4FDE-9042-F6395D07FBAC}" srcId="{213FD059-719C-4FD4-AF51-CB13C4326345}" destId="{87A2F6DB-8B8F-4A80-AEA1-CE45DB114586}" srcOrd="1" destOrd="0" parTransId="{B9C9E731-46FB-476A-AE87-60054B0EB27C}" sibTransId="{104850D7-4B43-4528-9F54-9A612DE36FCB}"/>
    <dgm:cxn modelId="{A1139522-9C5C-4E8A-9477-119BA00EEAFF}" srcId="{213FD059-719C-4FD4-AF51-CB13C4326345}" destId="{CB13D3E9-21BF-4C44-BF59-DBB184889F70}" srcOrd="0" destOrd="0" parTransId="{1FC8BB7E-70D9-4801-94C4-E16A3F24169C}" sibTransId="{93F95B78-39B0-41EC-8D95-7F4B09185328}"/>
    <dgm:cxn modelId="{B304726E-3A81-44F1-9F7D-F93D432E6EF9}" type="presOf" srcId="{213FD059-719C-4FD4-AF51-CB13C4326345}" destId="{0786A639-7F95-4B85-A567-60BED06293C9}" srcOrd="0" destOrd="0" presId="urn:microsoft.com/office/officeart/2005/8/layout/vList2"/>
    <dgm:cxn modelId="{C21B3492-3020-44A7-9221-9FD59624407A}" srcId="{213FD059-719C-4FD4-AF51-CB13C4326345}" destId="{259CD2E8-99CA-443A-B253-76E007A5DEBB}" srcOrd="2" destOrd="0" parTransId="{F87B6780-8125-4732-A9E0-4C1ED442A5E9}" sibTransId="{E9F07B36-5027-495F-8242-B48EFB687F11}"/>
    <dgm:cxn modelId="{F366A91E-B740-4030-90D7-DA2CA78E4D67}" type="presOf" srcId="{CB13D3E9-21BF-4C44-BF59-DBB184889F70}" destId="{6CA0AD01-C47B-4DD1-9C7D-686950123C6B}" srcOrd="0" destOrd="0" presId="urn:microsoft.com/office/officeart/2005/8/layout/vList2"/>
    <dgm:cxn modelId="{ACB88872-B2C0-4C28-8052-31C20D5E85CB}" type="presOf" srcId="{87A2F6DB-8B8F-4A80-AEA1-CE45DB114586}" destId="{7BFBBE0E-1649-41CF-913E-5CEC30E4BF48}" srcOrd="0" destOrd="0" presId="urn:microsoft.com/office/officeart/2005/8/layout/vList2"/>
    <dgm:cxn modelId="{84D455B0-C3CF-43AF-9F10-3EE99848A1C7}" type="presOf" srcId="{259CD2E8-99CA-443A-B253-76E007A5DEBB}" destId="{11A73C97-1BB4-4F5D-8EEA-6CBE180441A0}" srcOrd="0" destOrd="0" presId="urn:microsoft.com/office/officeart/2005/8/layout/vList2"/>
    <dgm:cxn modelId="{F6F89687-042C-4AEE-9BBA-2AC63A353214}" type="presParOf" srcId="{0786A639-7F95-4B85-A567-60BED06293C9}" destId="{6CA0AD01-C47B-4DD1-9C7D-686950123C6B}" srcOrd="0" destOrd="0" presId="urn:microsoft.com/office/officeart/2005/8/layout/vList2"/>
    <dgm:cxn modelId="{DF981FA0-CCA6-497C-9EE8-787F4BE74B9E}" type="presParOf" srcId="{0786A639-7F95-4B85-A567-60BED06293C9}" destId="{B899EEDE-E085-4782-BBD3-6CF8601B5DA5}" srcOrd="1" destOrd="0" presId="urn:microsoft.com/office/officeart/2005/8/layout/vList2"/>
    <dgm:cxn modelId="{A8D38679-AC3D-4365-AABD-E8898233862D}" type="presParOf" srcId="{0786A639-7F95-4B85-A567-60BED06293C9}" destId="{7BFBBE0E-1649-41CF-913E-5CEC30E4BF48}" srcOrd="2" destOrd="0" presId="urn:microsoft.com/office/officeart/2005/8/layout/vList2"/>
    <dgm:cxn modelId="{26C2BDA8-FE2F-4067-A7B0-89BE96D19096}" type="presParOf" srcId="{0786A639-7F95-4B85-A567-60BED06293C9}" destId="{064037C7-80A8-4F0E-9394-0792427B8B95}" srcOrd="3" destOrd="0" presId="urn:microsoft.com/office/officeart/2005/8/layout/vList2"/>
    <dgm:cxn modelId="{6E2F39A0-CCE7-45B9-B934-079F6A790252}" type="presParOf" srcId="{0786A639-7F95-4B85-A567-60BED06293C9}" destId="{11A73C97-1BB4-4F5D-8EEA-6CBE180441A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F47F43-0FD7-4119-919B-FEFD6AF1A737}" type="doc">
      <dgm:prSet loTypeId="urn:microsoft.com/office/officeart/2005/8/layout/vList5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5198ED8-4767-4A47-BE02-931CB234E23C}">
      <dgm:prSet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>
          <a:bevelT w="127000" h="127000"/>
        </a:sp3d>
      </dgm:spPr>
      <dgm:t>
        <a:bodyPr/>
        <a:lstStyle/>
        <a:p>
          <a:pPr algn="l" rtl="0"/>
          <a:r>
            <a:rPr lang="ru-RU" dirty="0" smtClean="0"/>
            <a:t>Негосударственные образовательные учреждения (с лицензией)</a:t>
          </a:r>
          <a:endParaRPr lang="ru-RU" dirty="0"/>
        </a:p>
      </dgm:t>
    </dgm:pt>
    <dgm:pt modelId="{6F9FAAF8-BFD1-4A86-B439-E6C559BBC08A}" type="parTrans" cxnId="{36399FC6-D717-45C6-9CB9-33961F078854}">
      <dgm:prSet/>
      <dgm:spPr/>
      <dgm:t>
        <a:bodyPr/>
        <a:lstStyle/>
        <a:p>
          <a:endParaRPr lang="ru-RU"/>
        </a:p>
      </dgm:t>
    </dgm:pt>
    <dgm:pt modelId="{547D4332-C53E-424E-A3C9-E092362A5896}" type="sibTrans" cxnId="{36399FC6-D717-45C6-9CB9-33961F078854}">
      <dgm:prSet/>
      <dgm:spPr/>
      <dgm:t>
        <a:bodyPr/>
        <a:lstStyle/>
        <a:p>
          <a:endParaRPr lang="ru-RU"/>
        </a:p>
      </dgm:t>
    </dgm:pt>
    <dgm:pt modelId="{FCEE1EF7-B0A9-42A1-8231-22D8CC9BE900}">
      <dgm:prSet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 rtl="0"/>
          <a:r>
            <a:rPr lang="ru-RU" dirty="0" smtClean="0"/>
            <a:t>Негосударственные образовательные учреждения (без лицензии)</a:t>
          </a:r>
          <a:endParaRPr lang="ru-RU" dirty="0"/>
        </a:p>
      </dgm:t>
    </dgm:pt>
    <dgm:pt modelId="{72684E7A-512C-4566-84E1-213AB68F3F81}" type="parTrans" cxnId="{34865403-D1FE-499B-8B35-986FD4FD8B13}">
      <dgm:prSet/>
      <dgm:spPr/>
      <dgm:t>
        <a:bodyPr/>
        <a:lstStyle/>
        <a:p>
          <a:endParaRPr lang="ru-RU"/>
        </a:p>
      </dgm:t>
    </dgm:pt>
    <dgm:pt modelId="{7B65B7BB-50BA-4D46-8007-3521FEFCAA5E}" type="sibTrans" cxnId="{34865403-D1FE-499B-8B35-986FD4FD8B13}">
      <dgm:prSet/>
      <dgm:spPr/>
      <dgm:t>
        <a:bodyPr/>
        <a:lstStyle/>
        <a:p>
          <a:endParaRPr lang="ru-RU"/>
        </a:p>
      </dgm:t>
    </dgm:pt>
    <dgm:pt modelId="{21187818-442A-43A4-8C0B-91CE5C968748}">
      <dgm:prSet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 rtl="0"/>
          <a:r>
            <a:rPr lang="ru-RU" dirty="0" smtClean="0"/>
            <a:t>Мини-сады (ИП)</a:t>
          </a:r>
          <a:endParaRPr lang="ru-RU" dirty="0"/>
        </a:p>
      </dgm:t>
    </dgm:pt>
    <dgm:pt modelId="{0C9F1CF7-F36F-41C2-8F71-BC5A025B1AC8}" type="parTrans" cxnId="{0289A3F1-1349-4E14-B863-766B1C90C66F}">
      <dgm:prSet/>
      <dgm:spPr/>
      <dgm:t>
        <a:bodyPr/>
        <a:lstStyle/>
        <a:p>
          <a:endParaRPr lang="ru-RU"/>
        </a:p>
      </dgm:t>
    </dgm:pt>
    <dgm:pt modelId="{9FB10BCE-1AFC-448E-A4D7-1138A88844F8}" type="sibTrans" cxnId="{0289A3F1-1349-4E14-B863-766B1C90C66F}">
      <dgm:prSet/>
      <dgm:spPr/>
      <dgm:t>
        <a:bodyPr/>
        <a:lstStyle/>
        <a:p>
          <a:endParaRPr lang="ru-RU"/>
        </a:p>
      </dgm:t>
    </dgm:pt>
    <dgm:pt modelId="{FBAEF838-1391-4B97-94DF-E54FDCF81455}">
      <dgm:prSet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 rtl="0"/>
          <a:r>
            <a:rPr lang="ru-RU" dirty="0" smtClean="0"/>
            <a:t>Центры развития (ИП)</a:t>
          </a:r>
          <a:endParaRPr lang="ru-RU" dirty="0"/>
        </a:p>
      </dgm:t>
    </dgm:pt>
    <dgm:pt modelId="{41CC12AD-F8F1-40C1-8015-0E685590B041}" type="parTrans" cxnId="{DC3444AF-7501-40D5-9AEC-3F1C04469C94}">
      <dgm:prSet/>
      <dgm:spPr/>
      <dgm:t>
        <a:bodyPr/>
        <a:lstStyle/>
        <a:p>
          <a:endParaRPr lang="ru-RU"/>
        </a:p>
      </dgm:t>
    </dgm:pt>
    <dgm:pt modelId="{CCC12E59-9A0D-4687-A111-80FE7BED05AB}" type="sibTrans" cxnId="{DC3444AF-7501-40D5-9AEC-3F1C04469C94}">
      <dgm:prSet/>
      <dgm:spPr/>
      <dgm:t>
        <a:bodyPr/>
        <a:lstStyle/>
        <a:p>
          <a:endParaRPr lang="ru-RU"/>
        </a:p>
      </dgm:t>
    </dgm:pt>
    <dgm:pt modelId="{2395093F-2C50-4E3D-9A6E-01C0CE698B38}">
      <dgm:prSet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/>
      </dgm:spPr>
      <dgm:t>
        <a:bodyPr/>
        <a:lstStyle/>
        <a:p>
          <a:pPr rtl="0"/>
          <a:endParaRPr lang="ru-RU" dirty="0"/>
        </a:p>
      </dgm:t>
    </dgm:pt>
    <dgm:pt modelId="{FD92DE22-1BED-4C74-8B05-438DC2C9056E}" type="parTrans" cxnId="{CAF2E8DF-E290-40F3-A6CB-70CC1770A902}">
      <dgm:prSet/>
      <dgm:spPr/>
      <dgm:t>
        <a:bodyPr/>
        <a:lstStyle/>
        <a:p>
          <a:endParaRPr lang="ru-RU"/>
        </a:p>
      </dgm:t>
    </dgm:pt>
    <dgm:pt modelId="{0BCD4947-2A42-4623-83CC-1C1568ED25F7}" type="sibTrans" cxnId="{CAF2E8DF-E290-40F3-A6CB-70CC1770A902}">
      <dgm:prSet/>
      <dgm:spPr/>
      <dgm:t>
        <a:bodyPr/>
        <a:lstStyle/>
        <a:p>
          <a:endParaRPr lang="ru-RU"/>
        </a:p>
      </dgm:t>
    </dgm:pt>
    <dgm:pt modelId="{ACE10EB4-67EA-4B61-8E73-F8404D7CE50F}">
      <dgm:prSet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/>
      </dgm:spPr>
      <dgm:t>
        <a:bodyPr/>
        <a:lstStyle/>
        <a:p>
          <a:pPr rtl="0"/>
          <a:endParaRPr lang="ru-RU" dirty="0"/>
        </a:p>
      </dgm:t>
    </dgm:pt>
    <dgm:pt modelId="{3A40A5AF-1D31-45AE-BAC0-0DE1B12C9E88}" type="parTrans" cxnId="{B0650A7E-5EB1-4E9D-90E4-7CED43405D27}">
      <dgm:prSet/>
      <dgm:spPr/>
      <dgm:t>
        <a:bodyPr/>
        <a:lstStyle/>
        <a:p>
          <a:endParaRPr lang="ru-RU"/>
        </a:p>
      </dgm:t>
    </dgm:pt>
    <dgm:pt modelId="{56D5DD44-A35E-46BE-8AC3-3ACED8ABD935}" type="sibTrans" cxnId="{B0650A7E-5EB1-4E9D-90E4-7CED43405D27}">
      <dgm:prSet/>
      <dgm:spPr/>
      <dgm:t>
        <a:bodyPr/>
        <a:lstStyle/>
        <a:p>
          <a:endParaRPr lang="ru-RU"/>
        </a:p>
      </dgm:t>
    </dgm:pt>
    <dgm:pt modelId="{3E8802B4-8DD0-4195-BA96-20CBD67FC0F0}">
      <dgm:prSet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/>
      </dgm:spPr>
      <dgm:t>
        <a:bodyPr/>
        <a:lstStyle/>
        <a:p>
          <a:pPr rtl="0"/>
          <a:endParaRPr lang="ru-RU" dirty="0"/>
        </a:p>
      </dgm:t>
    </dgm:pt>
    <dgm:pt modelId="{9DC72768-C202-4EB6-B696-15E632E8A71E}" type="parTrans" cxnId="{9202E63D-0C88-40DE-869A-98C35A27148D}">
      <dgm:prSet/>
      <dgm:spPr/>
      <dgm:t>
        <a:bodyPr/>
        <a:lstStyle/>
        <a:p>
          <a:endParaRPr lang="ru-RU"/>
        </a:p>
      </dgm:t>
    </dgm:pt>
    <dgm:pt modelId="{A81CAF44-CF2C-4BF5-A625-E16D4BF4C2D8}" type="sibTrans" cxnId="{9202E63D-0C88-40DE-869A-98C35A27148D}">
      <dgm:prSet/>
      <dgm:spPr/>
      <dgm:t>
        <a:bodyPr/>
        <a:lstStyle/>
        <a:p>
          <a:endParaRPr lang="ru-RU"/>
        </a:p>
      </dgm:t>
    </dgm:pt>
    <dgm:pt modelId="{36B6BB89-4CF3-461F-BD07-451C803C9D92}">
      <dgm:prSet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/>
      </dgm:spPr>
      <dgm:t>
        <a:bodyPr/>
        <a:lstStyle/>
        <a:p>
          <a:pPr rtl="0"/>
          <a:endParaRPr lang="ru-RU" dirty="0"/>
        </a:p>
      </dgm:t>
    </dgm:pt>
    <dgm:pt modelId="{CE344CC1-BA05-4DD6-B0D0-872A2ECF7E1A}" type="parTrans" cxnId="{1FC9F601-A277-4676-B6D0-12809FF8C759}">
      <dgm:prSet/>
      <dgm:spPr/>
      <dgm:t>
        <a:bodyPr/>
        <a:lstStyle/>
        <a:p>
          <a:endParaRPr lang="ru-RU"/>
        </a:p>
      </dgm:t>
    </dgm:pt>
    <dgm:pt modelId="{B56986B6-BA00-48F7-869B-633CC4886DED}" type="sibTrans" cxnId="{1FC9F601-A277-4676-B6D0-12809FF8C759}">
      <dgm:prSet/>
      <dgm:spPr/>
      <dgm:t>
        <a:bodyPr/>
        <a:lstStyle/>
        <a:p>
          <a:endParaRPr lang="ru-RU"/>
        </a:p>
      </dgm:t>
    </dgm:pt>
    <dgm:pt modelId="{05268BC6-B8B0-46EE-91EA-520FF0F03792}" type="pres">
      <dgm:prSet presAssocID="{54F47F43-0FD7-4119-919B-FEFD6AF1A7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CD68D6-082C-4D8D-B07E-BC8D43DF9A51}" type="pres">
      <dgm:prSet presAssocID="{25198ED8-4767-4A47-BE02-931CB234E23C}" presName="linNode" presStyleCnt="0"/>
      <dgm:spPr/>
    </dgm:pt>
    <dgm:pt modelId="{7B749FD1-6C7F-4247-96F2-C33E22C67EB5}" type="pres">
      <dgm:prSet presAssocID="{25198ED8-4767-4A47-BE02-931CB234E23C}" presName="parentText" presStyleLbl="node1" presStyleIdx="0" presStyleCnt="4" custScaleX="7733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0214A-607B-418F-A62F-FB34681F4977}" type="pres">
      <dgm:prSet presAssocID="{25198ED8-4767-4A47-BE02-931CB234E23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2FEC0-C142-4D92-9C5F-E80379D11DE0}" type="pres">
      <dgm:prSet presAssocID="{547D4332-C53E-424E-A3C9-E092362A5896}" presName="sp" presStyleCnt="0"/>
      <dgm:spPr/>
    </dgm:pt>
    <dgm:pt modelId="{3A82CD2B-48DE-4F43-9404-EEEC99D7C456}" type="pres">
      <dgm:prSet presAssocID="{FCEE1EF7-B0A9-42A1-8231-22D8CC9BE900}" presName="linNode" presStyleCnt="0"/>
      <dgm:spPr/>
    </dgm:pt>
    <dgm:pt modelId="{BCA3E3C1-BCD4-4A31-B2CF-5DFB595C6733}" type="pres">
      <dgm:prSet presAssocID="{FCEE1EF7-B0A9-42A1-8231-22D8CC9BE900}" presName="parentText" presStyleLbl="node1" presStyleIdx="1" presStyleCnt="4" custScaleX="7733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57E56-5735-48FD-8EB7-740F08A92013}" type="pres">
      <dgm:prSet presAssocID="{FCEE1EF7-B0A9-42A1-8231-22D8CC9BE90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DC3EB-11EE-4F71-BAC4-AE934ED18B65}" type="pres">
      <dgm:prSet presAssocID="{7B65B7BB-50BA-4D46-8007-3521FEFCAA5E}" presName="sp" presStyleCnt="0"/>
      <dgm:spPr/>
    </dgm:pt>
    <dgm:pt modelId="{286988BE-6D60-4FEB-8CCC-1BEA40085C6A}" type="pres">
      <dgm:prSet presAssocID="{21187818-442A-43A4-8C0B-91CE5C968748}" presName="linNode" presStyleCnt="0"/>
      <dgm:spPr/>
    </dgm:pt>
    <dgm:pt modelId="{3C70EC44-FDF7-40F8-9773-2DD666D3F56C}" type="pres">
      <dgm:prSet presAssocID="{21187818-442A-43A4-8C0B-91CE5C968748}" presName="parentText" presStyleLbl="node1" presStyleIdx="2" presStyleCnt="4" custScaleX="7733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78CFD-1946-49B7-8734-B3CCDC0A33B7}" type="pres">
      <dgm:prSet presAssocID="{21187818-442A-43A4-8C0B-91CE5C96874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F4AF8-3917-4C31-A464-A3653A1F41B5}" type="pres">
      <dgm:prSet presAssocID="{9FB10BCE-1AFC-448E-A4D7-1138A88844F8}" presName="sp" presStyleCnt="0"/>
      <dgm:spPr/>
    </dgm:pt>
    <dgm:pt modelId="{ECD556A5-6B13-42AF-901E-42A7734021E0}" type="pres">
      <dgm:prSet presAssocID="{FBAEF838-1391-4B97-94DF-E54FDCF81455}" presName="linNode" presStyleCnt="0"/>
      <dgm:spPr/>
    </dgm:pt>
    <dgm:pt modelId="{A7D90E08-C796-4AB8-8FD6-21D1016B1DA9}" type="pres">
      <dgm:prSet presAssocID="{FBAEF838-1391-4B97-94DF-E54FDCF81455}" presName="parentText" presStyleLbl="node1" presStyleIdx="3" presStyleCnt="4" custScaleX="7733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DC364-F8F0-430D-B48E-4AA21EE67830}" type="pres">
      <dgm:prSet presAssocID="{FBAEF838-1391-4B97-94DF-E54FDCF8145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2EAEC4-0CFC-414E-B367-38CD270BC3A0}" type="presOf" srcId="{25198ED8-4767-4A47-BE02-931CB234E23C}" destId="{7B749FD1-6C7F-4247-96F2-C33E22C67EB5}" srcOrd="0" destOrd="0" presId="urn:microsoft.com/office/officeart/2005/8/layout/vList5"/>
    <dgm:cxn modelId="{CAF2E8DF-E290-40F3-A6CB-70CC1770A902}" srcId="{25198ED8-4767-4A47-BE02-931CB234E23C}" destId="{2395093F-2C50-4E3D-9A6E-01C0CE698B38}" srcOrd="0" destOrd="0" parTransId="{FD92DE22-1BED-4C74-8B05-438DC2C9056E}" sibTransId="{0BCD4947-2A42-4623-83CC-1C1568ED25F7}"/>
    <dgm:cxn modelId="{1B431272-4062-4DA7-818C-2902A621D232}" type="presOf" srcId="{54F47F43-0FD7-4119-919B-FEFD6AF1A737}" destId="{05268BC6-B8B0-46EE-91EA-520FF0F03792}" srcOrd="0" destOrd="0" presId="urn:microsoft.com/office/officeart/2005/8/layout/vList5"/>
    <dgm:cxn modelId="{1FC9F601-A277-4676-B6D0-12809FF8C759}" srcId="{FBAEF838-1391-4B97-94DF-E54FDCF81455}" destId="{36B6BB89-4CF3-461F-BD07-451C803C9D92}" srcOrd="0" destOrd="0" parTransId="{CE344CC1-BA05-4DD6-B0D0-872A2ECF7E1A}" sibTransId="{B56986B6-BA00-48F7-869B-633CC4886DED}"/>
    <dgm:cxn modelId="{0BC62F70-4409-499D-B18B-9FFF59F23231}" type="presOf" srcId="{21187818-442A-43A4-8C0B-91CE5C968748}" destId="{3C70EC44-FDF7-40F8-9773-2DD666D3F56C}" srcOrd="0" destOrd="0" presId="urn:microsoft.com/office/officeart/2005/8/layout/vList5"/>
    <dgm:cxn modelId="{9202E63D-0C88-40DE-869A-98C35A27148D}" srcId="{21187818-442A-43A4-8C0B-91CE5C968748}" destId="{3E8802B4-8DD0-4195-BA96-20CBD67FC0F0}" srcOrd="0" destOrd="0" parTransId="{9DC72768-C202-4EB6-B696-15E632E8A71E}" sibTransId="{A81CAF44-CF2C-4BF5-A625-E16D4BF4C2D8}"/>
    <dgm:cxn modelId="{DC3444AF-7501-40D5-9AEC-3F1C04469C94}" srcId="{54F47F43-0FD7-4119-919B-FEFD6AF1A737}" destId="{FBAEF838-1391-4B97-94DF-E54FDCF81455}" srcOrd="3" destOrd="0" parTransId="{41CC12AD-F8F1-40C1-8015-0E685590B041}" sibTransId="{CCC12E59-9A0D-4687-A111-80FE7BED05AB}"/>
    <dgm:cxn modelId="{B0650A7E-5EB1-4E9D-90E4-7CED43405D27}" srcId="{FCEE1EF7-B0A9-42A1-8231-22D8CC9BE900}" destId="{ACE10EB4-67EA-4B61-8E73-F8404D7CE50F}" srcOrd="0" destOrd="0" parTransId="{3A40A5AF-1D31-45AE-BAC0-0DE1B12C9E88}" sibTransId="{56D5DD44-A35E-46BE-8AC3-3ACED8ABD935}"/>
    <dgm:cxn modelId="{0289A3F1-1349-4E14-B863-766B1C90C66F}" srcId="{54F47F43-0FD7-4119-919B-FEFD6AF1A737}" destId="{21187818-442A-43A4-8C0B-91CE5C968748}" srcOrd="2" destOrd="0" parTransId="{0C9F1CF7-F36F-41C2-8F71-BC5A025B1AC8}" sibTransId="{9FB10BCE-1AFC-448E-A4D7-1138A88844F8}"/>
    <dgm:cxn modelId="{30140FDD-04B4-4B1C-8200-953C4AE168A5}" type="presOf" srcId="{ACE10EB4-67EA-4B61-8E73-F8404D7CE50F}" destId="{7B457E56-5735-48FD-8EB7-740F08A92013}" srcOrd="0" destOrd="0" presId="urn:microsoft.com/office/officeart/2005/8/layout/vList5"/>
    <dgm:cxn modelId="{DFB2B987-DBCD-4744-A3EF-190EAB83C6F1}" type="presOf" srcId="{FBAEF838-1391-4B97-94DF-E54FDCF81455}" destId="{A7D90E08-C796-4AB8-8FD6-21D1016B1DA9}" srcOrd="0" destOrd="0" presId="urn:microsoft.com/office/officeart/2005/8/layout/vList5"/>
    <dgm:cxn modelId="{9000D166-24B2-4A32-AF75-38E9DD2BA26B}" type="presOf" srcId="{FCEE1EF7-B0A9-42A1-8231-22D8CC9BE900}" destId="{BCA3E3C1-BCD4-4A31-B2CF-5DFB595C6733}" srcOrd="0" destOrd="0" presId="urn:microsoft.com/office/officeart/2005/8/layout/vList5"/>
    <dgm:cxn modelId="{34865403-D1FE-499B-8B35-986FD4FD8B13}" srcId="{54F47F43-0FD7-4119-919B-FEFD6AF1A737}" destId="{FCEE1EF7-B0A9-42A1-8231-22D8CC9BE900}" srcOrd="1" destOrd="0" parTransId="{72684E7A-512C-4566-84E1-213AB68F3F81}" sibTransId="{7B65B7BB-50BA-4D46-8007-3521FEFCAA5E}"/>
    <dgm:cxn modelId="{36399FC6-D717-45C6-9CB9-33961F078854}" srcId="{54F47F43-0FD7-4119-919B-FEFD6AF1A737}" destId="{25198ED8-4767-4A47-BE02-931CB234E23C}" srcOrd="0" destOrd="0" parTransId="{6F9FAAF8-BFD1-4A86-B439-E6C559BBC08A}" sibTransId="{547D4332-C53E-424E-A3C9-E092362A5896}"/>
    <dgm:cxn modelId="{89D1220B-CC88-4BA2-BF3C-C2FD41520AFF}" type="presOf" srcId="{3E8802B4-8DD0-4195-BA96-20CBD67FC0F0}" destId="{7B878CFD-1946-49B7-8734-B3CCDC0A33B7}" srcOrd="0" destOrd="0" presId="urn:microsoft.com/office/officeart/2005/8/layout/vList5"/>
    <dgm:cxn modelId="{803B0B85-3AB2-4509-A5F0-7D2031B572FE}" type="presOf" srcId="{2395093F-2C50-4E3D-9A6E-01C0CE698B38}" destId="{E690214A-607B-418F-A62F-FB34681F4977}" srcOrd="0" destOrd="0" presId="urn:microsoft.com/office/officeart/2005/8/layout/vList5"/>
    <dgm:cxn modelId="{C0F1B54F-382C-417A-9BA9-2CAC393C4D96}" type="presOf" srcId="{36B6BB89-4CF3-461F-BD07-451C803C9D92}" destId="{018DC364-F8F0-430D-B48E-4AA21EE67830}" srcOrd="0" destOrd="0" presId="urn:microsoft.com/office/officeart/2005/8/layout/vList5"/>
    <dgm:cxn modelId="{CAF7E05B-9680-4873-8B5F-A31607CB2CB3}" type="presParOf" srcId="{05268BC6-B8B0-46EE-91EA-520FF0F03792}" destId="{0ACD68D6-082C-4D8D-B07E-BC8D43DF9A51}" srcOrd="0" destOrd="0" presId="urn:microsoft.com/office/officeart/2005/8/layout/vList5"/>
    <dgm:cxn modelId="{1AC4B795-8485-4052-8C33-411C43CF92A6}" type="presParOf" srcId="{0ACD68D6-082C-4D8D-B07E-BC8D43DF9A51}" destId="{7B749FD1-6C7F-4247-96F2-C33E22C67EB5}" srcOrd="0" destOrd="0" presId="urn:microsoft.com/office/officeart/2005/8/layout/vList5"/>
    <dgm:cxn modelId="{B7045456-12C1-4339-9DB4-A2F1D51A1431}" type="presParOf" srcId="{0ACD68D6-082C-4D8D-B07E-BC8D43DF9A51}" destId="{E690214A-607B-418F-A62F-FB34681F4977}" srcOrd="1" destOrd="0" presId="urn:microsoft.com/office/officeart/2005/8/layout/vList5"/>
    <dgm:cxn modelId="{E426E890-D654-46A3-9724-B32B9061F34C}" type="presParOf" srcId="{05268BC6-B8B0-46EE-91EA-520FF0F03792}" destId="{DAF2FEC0-C142-4D92-9C5F-E80379D11DE0}" srcOrd="1" destOrd="0" presId="urn:microsoft.com/office/officeart/2005/8/layout/vList5"/>
    <dgm:cxn modelId="{82330A5D-8544-4DB1-B7E7-124CE7E90BEB}" type="presParOf" srcId="{05268BC6-B8B0-46EE-91EA-520FF0F03792}" destId="{3A82CD2B-48DE-4F43-9404-EEEC99D7C456}" srcOrd="2" destOrd="0" presId="urn:microsoft.com/office/officeart/2005/8/layout/vList5"/>
    <dgm:cxn modelId="{72CB35D7-B2CF-458F-8447-2097F3650A7B}" type="presParOf" srcId="{3A82CD2B-48DE-4F43-9404-EEEC99D7C456}" destId="{BCA3E3C1-BCD4-4A31-B2CF-5DFB595C6733}" srcOrd="0" destOrd="0" presId="urn:microsoft.com/office/officeart/2005/8/layout/vList5"/>
    <dgm:cxn modelId="{46A042EB-98E1-45A9-A854-5DBA571F7298}" type="presParOf" srcId="{3A82CD2B-48DE-4F43-9404-EEEC99D7C456}" destId="{7B457E56-5735-48FD-8EB7-740F08A92013}" srcOrd="1" destOrd="0" presId="urn:microsoft.com/office/officeart/2005/8/layout/vList5"/>
    <dgm:cxn modelId="{A023F6AC-B956-4E97-A9BE-37C0AC7C9636}" type="presParOf" srcId="{05268BC6-B8B0-46EE-91EA-520FF0F03792}" destId="{365DC3EB-11EE-4F71-BAC4-AE934ED18B65}" srcOrd="3" destOrd="0" presId="urn:microsoft.com/office/officeart/2005/8/layout/vList5"/>
    <dgm:cxn modelId="{BE47281F-513B-474D-BFC0-B5C8F321DDC2}" type="presParOf" srcId="{05268BC6-B8B0-46EE-91EA-520FF0F03792}" destId="{286988BE-6D60-4FEB-8CCC-1BEA40085C6A}" srcOrd="4" destOrd="0" presId="urn:microsoft.com/office/officeart/2005/8/layout/vList5"/>
    <dgm:cxn modelId="{9625CFAA-4A85-4601-88E4-65F47658C018}" type="presParOf" srcId="{286988BE-6D60-4FEB-8CCC-1BEA40085C6A}" destId="{3C70EC44-FDF7-40F8-9773-2DD666D3F56C}" srcOrd="0" destOrd="0" presId="urn:microsoft.com/office/officeart/2005/8/layout/vList5"/>
    <dgm:cxn modelId="{830B5CB9-BA34-4873-9084-23A58E4604E9}" type="presParOf" srcId="{286988BE-6D60-4FEB-8CCC-1BEA40085C6A}" destId="{7B878CFD-1946-49B7-8734-B3CCDC0A33B7}" srcOrd="1" destOrd="0" presId="urn:microsoft.com/office/officeart/2005/8/layout/vList5"/>
    <dgm:cxn modelId="{EC76958B-690F-4A5B-80BD-F128434BA4FF}" type="presParOf" srcId="{05268BC6-B8B0-46EE-91EA-520FF0F03792}" destId="{68EF4AF8-3917-4C31-A464-A3653A1F41B5}" srcOrd="5" destOrd="0" presId="urn:microsoft.com/office/officeart/2005/8/layout/vList5"/>
    <dgm:cxn modelId="{53C4C23B-FDCE-400B-BBBA-B28C48E63509}" type="presParOf" srcId="{05268BC6-B8B0-46EE-91EA-520FF0F03792}" destId="{ECD556A5-6B13-42AF-901E-42A7734021E0}" srcOrd="6" destOrd="0" presId="urn:microsoft.com/office/officeart/2005/8/layout/vList5"/>
    <dgm:cxn modelId="{148D3945-BE11-4AF0-8493-1065C06906EA}" type="presParOf" srcId="{ECD556A5-6B13-42AF-901E-42A7734021E0}" destId="{A7D90E08-C796-4AB8-8FD6-21D1016B1DA9}" srcOrd="0" destOrd="0" presId="urn:microsoft.com/office/officeart/2005/8/layout/vList5"/>
    <dgm:cxn modelId="{59C125BF-5004-475F-BA78-61EFC25838D3}" type="presParOf" srcId="{ECD556A5-6B13-42AF-901E-42A7734021E0}" destId="{018DC364-F8F0-430D-B48E-4AA21EE678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7F47D7-BAC7-4AC3-AB38-565FF7DD1E54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546EBA7-0704-4064-975F-5A0B33028A2E}">
      <dgm:prSet custT="1"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sz="2200" dirty="0" smtClean="0"/>
            <a:t>Развивающие занятия</a:t>
          </a:r>
          <a:endParaRPr lang="ru-RU" sz="2200" dirty="0">
            <a:solidFill>
              <a:schemeClr val="tx1"/>
            </a:solidFill>
          </a:endParaRPr>
        </a:p>
      </dgm:t>
    </dgm:pt>
    <dgm:pt modelId="{BFBC97AF-CDB9-4029-B1EB-3D4F47C17D7B}" type="parTrans" cxnId="{7B58EC64-5DB9-477E-8A4D-A902EFB37069}">
      <dgm:prSet/>
      <dgm:spPr/>
      <dgm:t>
        <a:bodyPr/>
        <a:lstStyle/>
        <a:p>
          <a:endParaRPr lang="ru-RU" sz="2200"/>
        </a:p>
      </dgm:t>
    </dgm:pt>
    <dgm:pt modelId="{AE9C1508-EBDD-4B58-B65F-012D8604F983}" type="sibTrans" cxnId="{7B58EC64-5DB9-477E-8A4D-A902EFB37069}">
      <dgm:prSet/>
      <dgm:spPr/>
      <dgm:t>
        <a:bodyPr/>
        <a:lstStyle/>
        <a:p>
          <a:endParaRPr lang="ru-RU" sz="2200"/>
        </a:p>
      </dgm:t>
    </dgm:pt>
    <dgm:pt modelId="{C57DEE91-7DA2-413B-803F-1DBB0C2B603A}">
      <dgm:prSet custT="1"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sz="2200" dirty="0" smtClean="0"/>
            <a:t>12-ти часовое пребывание</a:t>
          </a:r>
          <a:endParaRPr lang="ru-RU" sz="2200" dirty="0"/>
        </a:p>
      </dgm:t>
    </dgm:pt>
    <dgm:pt modelId="{522D92AF-897D-40D6-844E-9DBF2CD31A54}" type="parTrans" cxnId="{AC9562F0-DA86-4962-89F4-B987018B68EB}">
      <dgm:prSet/>
      <dgm:spPr/>
      <dgm:t>
        <a:bodyPr/>
        <a:lstStyle/>
        <a:p>
          <a:endParaRPr lang="ru-RU" sz="2200"/>
        </a:p>
      </dgm:t>
    </dgm:pt>
    <dgm:pt modelId="{9EA23FBE-3C14-4E26-A0A6-5929FB60D1AA}" type="sibTrans" cxnId="{AC9562F0-DA86-4962-89F4-B987018B68EB}">
      <dgm:prSet/>
      <dgm:spPr/>
      <dgm:t>
        <a:bodyPr/>
        <a:lstStyle/>
        <a:p>
          <a:endParaRPr lang="ru-RU" sz="2200"/>
        </a:p>
      </dgm:t>
    </dgm:pt>
    <dgm:pt modelId="{29F4660F-F173-48DE-8246-42F3C129ACA2}">
      <dgm:prSet custT="1"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sz="2200" dirty="0" smtClean="0"/>
            <a:t>Группы кратковременного пребывания</a:t>
          </a:r>
          <a:endParaRPr lang="ru-RU" sz="2200" dirty="0"/>
        </a:p>
      </dgm:t>
    </dgm:pt>
    <dgm:pt modelId="{3C70D123-507E-4C96-95D8-D9EC15E2D903}" type="parTrans" cxnId="{01285BB9-C528-48AB-B2DF-6BD0E464AB75}">
      <dgm:prSet/>
      <dgm:spPr/>
      <dgm:t>
        <a:bodyPr/>
        <a:lstStyle/>
        <a:p>
          <a:endParaRPr lang="ru-RU" sz="2200"/>
        </a:p>
      </dgm:t>
    </dgm:pt>
    <dgm:pt modelId="{137224CF-5DB2-40E3-BDE3-8A9129562571}" type="sibTrans" cxnId="{01285BB9-C528-48AB-B2DF-6BD0E464AB75}">
      <dgm:prSet/>
      <dgm:spPr/>
      <dgm:t>
        <a:bodyPr/>
        <a:lstStyle/>
        <a:p>
          <a:endParaRPr lang="ru-RU" sz="2200"/>
        </a:p>
      </dgm:t>
    </dgm:pt>
    <dgm:pt modelId="{87947EE8-42BC-40D5-BD42-BDB1497F154C}">
      <dgm:prSet custT="1"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sz="2200" dirty="0" smtClean="0"/>
            <a:t>Воскресные группы</a:t>
          </a:r>
          <a:endParaRPr lang="ru-RU" sz="2200" dirty="0"/>
        </a:p>
      </dgm:t>
    </dgm:pt>
    <dgm:pt modelId="{C63D474F-28BC-4C34-9DD0-E758E168E394}" type="parTrans" cxnId="{D1CBC387-C9D5-4EC2-9DA5-96BF884B5620}">
      <dgm:prSet/>
      <dgm:spPr/>
      <dgm:t>
        <a:bodyPr/>
        <a:lstStyle/>
        <a:p>
          <a:endParaRPr lang="ru-RU" sz="2200"/>
        </a:p>
      </dgm:t>
    </dgm:pt>
    <dgm:pt modelId="{14D9943E-01F4-44B4-8509-2E181F902555}" type="sibTrans" cxnId="{D1CBC387-C9D5-4EC2-9DA5-96BF884B5620}">
      <dgm:prSet/>
      <dgm:spPr/>
      <dgm:t>
        <a:bodyPr/>
        <a:lstStyle/>
        <a:p>
          <a:endParaRPr lang="ru-RU" sz="2200"/>
        </a:p>
      </dgm:t>
    </dgm:pt>
    <dgm:pt modelId="{B0B9049D-4DA0-4F3F-A520-94AC1005E58B}">
      <dgm:prSet custT="1"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sz="2200" dirty="0" smtClean="0"/>
            <a:t>Группы присмотра и ухода</a:t>
          </a:r>
          <a:endParaRPr lang="ru-RU" sz="2200" dirty="0"/>
        </a:p>
      </dgm:t>
    </dgm:pt>
    <dgm:pt modelId="{DA494B77-6E73-4A9D-B684-89291C3D5352}" type="parTrans" cxnId="{9997F7F0-703C-462B-97B5-35B875788819}">
      <dgm:prSet/>
      <dgm:spPr/>
      <dgm:t>
        <a:bodyPr/>
        <a:lstStyle/>
        <a:p>
          <a:endParaRPr lang="ru-RU" sz="2200"/>
        </a:p>
      </dgm:t>
    </dgm:pt>
    <dgm:pt modelId="{44556090-26B3-4A8F-B785-E0C86FD75CA8}" type="sibTrans" cxnId="{9997F7F0-703C-462B-97B5-35B875788819}">
      <dgm:prSet/>
      <dgm:spPr/>
      <dgm:t>
        <a:bodyPr/>
        <a:lstStyle/>
        <a:p>
          <a:endParaRPr lang="ru-RU" sz="2200"/>
        </a:p>
      </dgm:t>
    </dgm:pt>
    <dgm:pt modelId="{ED9D769F-A696-4600-A26E-57A8CD3857A8}" type="pres">
      <dgm:prSet presAssocID="{DF7F47D7-BAC7-4AC3-AB38-565FF7DD1E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B4F990-CC08-4712-80EA-686788F8CD63}" type="pres">
      <dgm:prSet presAssocID="{6546EBA7-0704-4064-975F-5A0B33028A2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C472F-E35A-435B-955D-E1462ED3A316}" type="pres">
      <dgm:prSet presAssocID="{AE9C1508-EBDD-4B58-B65F-012D8604F983}" presName="spacer" presStyleCnt="0"/>
      <dgm:spPr/>
    </dgm:pt>
    <dgm:pt modelId="{13D74DF5-8367-4C01-A9FA-4F33D182CCD5}" type="pres">
      <dgm:prSet presAssocID="{C57DEE91-7DA2-413B-803F-1DBB0C2B603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49287-78D4-4C69-A979-8400B484AE6C}" type="pres">
      <dgm:prSet presAssocID="{9EA23FBE-3C14-4E26-A0A6-5929FB60D1AA}" presName="spacer" presStyleCnt="0"/>
      <dgm:spPr/>
    </dgm:pt>
    <dgm:pt modelId="{87C5EAD7-9F11-41B8-95CB-F29B1B3CF754}" type="pres">
      <dgm:prSet presAssocID="{29F4660F-F173-48DE-8246-42F3C129ACA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4FA4A-45A2-429C-8F50-4D3BCDD4D840}" type="pres">
      <dgm:prSet presAssocID="{137224CF-5DB2-40E3-BDE3-8A9129562571}" presName="spacer" presStyleCnt="0"/>
      <dgm:spPr/>
    </dgm:pt>
    <dgm:pt modelId="{D98775CA-5400-4E03-B640-B3B2E52A9D0F}" type="pres">
      <dgm:prSet presAssocID="{87947EE8-42BC-40D5-BD42-BDB1497F154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793EE-21F9-4FDB-AC16-66C225079EEC}" type="pres">
      <dgm:prSet presAssocID="{14D9943E-01F4-44B4-8509-2E181F902555}" presName="spacer" presStyleCnt="0"/>
      <dgm:spPr/>
    </dgm:pt>
    <dgm:pt modelId="{25EBB66E-8C51-4A48-9E5D-E927892E140F}" type="pres">
      <dgm:prSet presAssocID="{B0B9049D-4DA0-4F3F-A520-94AC1005E58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19D495-27A8-4888-A70D-DC3406F24163}" type="presOf" srcId="{6546EBA7-0704-4064-975F-5A0B33028A2E}" destId="{8CB4F990-CC08-4712-80EA-686788F8CD63}" srcOrd="0" destOrd="0" presId="urn:microsoft.com/office/officeart/2005/8/layout/vList2"/>
    <dgm:cxn modelId="{00F45A86-2DE5-41CB-A1A0-C91D8D63D6DA}" type="presOf" srcId="{87947EE8-42BC-40D5-BD42-BDB1497F154C}" destId="{D98775CA-5400-4E03-B640-B3B2E52A9D0F}" srcOrd="0" destOrd="0" presId="urn:microsoft.com/office/officeart/2005/8/layout/vList2"/>
    <dgm:cxn modelId="{D1CBC387-C9D5-4EC2-9DA5-96BF884B5620}" srcId="{DF7F47D7-BAC7-4AC3-AB38-565FF7DD1E54}" destId="{87947EE8-42BC-40D5-BD42-BDB1497F154C}" srcOrd="3" destOrd="0" parTransId="{C63D474F-28BC-4C34-9DD0-E758E168E394}" sibTransId="{14D9943E-01F4-44B4-8509-2E181F902555}"/>
    <dgm:cxn modelId="{7FC8C5FF-4942-48E0-AA54-6ED0BBB96BFE}" type="presOf" srcId="{DF7F47D7-BAC7-4AC3-AB38-565FF7DD1E54}" destId="{ED9D769F-A696-4600-A26E-57A8CD3857A8}" srcOrd="0" destOrd="0" presId="urn:microsoft.com/office/officeart/2005/8/layout/vList2"/>
    <dgm:cxn modelId="{2D3519AA-B9F7-4017-AE0A-18E805C88BE1}" type="presOf" srcId="{C57DEE91-7DA2-413B-803F-1DBB0C2B603A}" destId="{13D74DF5-8367-4C01-A9FA-4F33D182CCD5}" srcOrd="0" destOrd="0" presId="urn:microsoft.com/office/officeart/2005/8/layout/vList2"/>
    <dgm:cxn modelId="{443FA619-7B19-4902-B859-41FE5EB87A3C}" type="presOf" srcId="{29F4660F-F173-48DE-8246-42F3C129ACA2}" destId="{87C5EAD7-9F11-41B8-95CB-F29B1B3CF754}" srcOrd="0" destOrd="0" presId="urn:microsoft.com/office/officeart/2005/8/layout/vList2"/>
    <dgm:cxn modelId="{9997F7F0-703C-462B-97B5-35B875788819}" srcId="{DF7F47D7-BAC7-4AC3-AB38-565FF7DD1E54}" destId="{B0B9049D-4DA0-4F3F-A520-94AC1005E58B}" srcOrd="4" destOrd="0" parTransId="{DA494B77-6E73-4A9D-B684-89291C3D5352}" sibTransId="{44556090-26B3-4A8F-B785-E0C86FD75CA8}"/>
    <dgm:cxn modelId="{59D39D14-FC50-44B7-9C51-1024CE4CF1F5}" type="presOf" srcId="{B0B9049D-4DA0-4F3F-A520-94AC1005E58B}" destId="{25EBB66E-8C51-4A48-9E5D-E927892E140F}" srcOrd="0" destOrd="0" presId="urn:microsoft.com/office/officeart/2005/8/layout/vList2"/>
    <dgm:cxn modelId="{AC9562F0-DA86-4962-89F4-B987018B68EB}" srcId="{DF7F47D7-BAC7-4AC3-AB38-565FF7DD1E54}" destId="{C57DEE91-7DA2-413B-803F-1DBB0C2B603A}" srcOrd="1" destOrd="0" parTransId="{522D92AF-897D-40D6-844E-9DBF2CD31A54}" sibTransId="{9EA23FBE-3C14-4E26-A0A6-5929FB60D1AA}"/>
    <dgm:cxn modelId="{01285BB9-C528-48AB-B2DF-6BD0E464AB75}" srcId="{DF7F47D7-BAC7-4AC3-AB38-565FF7DD1E54}" destId="{29F4660F-F173-48DE-8246-42F3C129ACA2}" srcOrd="2" destOrd="0" parTransId="{3C70D123-507E-4C96-95D8-D9EC15E2D903}" sibTransId="{137224CF-5DB2-40E3-BDE3-8A9129562571}"/>
    <dgm:cxn modelId="{7B58EC64-5DB9-477E-8A4D-A902EFB37069}" srcId="{DF7F47D7-BAC7-4AC3-AB38-565FF7DD1E54}" destId="{6546EBA7-0704-4064-975F-5A0B33028A2E}" srcOrd="0" destOrd="0" parTransId="{BFBC97AF-CDB9-4029-B1EB-3D4F47C17D7B}" sibTransId="{AE9C1508-EBDD-4B58-B65F-012D8604F983}"/>
    <dgm:cxn modelId="{E6885342-ECD6-4D78-997D-9A803283E6B5}" type="presParOf" srcId="{ED9D769F-A696-4600-A26E-57A8CD3857A8}" destId="{8CB4F990-CC08-4712-80EA-686788F8CD63}" srcOrd="0" destOrd="0" presId="urn:microsoft.com/office/officeart/2005/8/layout/vList2"/>
    <dgm:cxn modelId="{3E10A36C-A46B-4618-BCED-7D38F1E2FCE1}" type="presParOf" srcId="{ED9D769F-A696-4600-A26E-57A8CD3857A8}" destId="{B54C472F-E35A-435B-955D-E1462ED3A316}" srcOrd="1" destOrd="0" presId="urn:microsoft.com/office/officeart/2005/8/layout/vList2"/>
    <dgm:cxn modelId="{B1ECDB68-321B-4A0D-A967-1E2BCF8A043D}" type="presParOf" srcId="{ED9D769F-A696-4600-A26E-57A8CD3857A8}" destId="{13D74DF5-8367-4C01-A9FA-4F33D182CCD5}" srcOrd="2" destOrd="0" presId="urn:microsoft.com/office/officeart/2005/8/layout/vList2"/>
    <dgm:cxn modelId="{766CA2B2-E22B-4FE0-9917-95FA39B4F378}" type="presParOf" srcId="{ED9D769F-A696-4600-A26E-57A8CD3857A8}" destId="{5D149287-78D4-4C69-A979-8400B484AE6C}" srcOrd="3" destOrd="0" presId="urn:microsoft.com/office/officeart/2005/8/layout/vList2"/>
    <dgm:cxn modelId="{A4D7B5A1-3E25-4964-9135-2EB91BB27C9F}" type="presParOf" srcId="{ED9D769F-A696-4600-A26E-57A8CD3857A8}" destId="{87C5EAD7-9F11-41B8-95CB-F29B1B3CF754}" srcOrd="4" destOrd="0" presId="urn:microsoft.com/office/officeart/2005/8/layout/vList2"/>
    <dgm:cxn modelId="{6E028064-D7A1-4300-A252-272D506F3249}" type="presParOf" srcId="{ED9D769F-A696-4600-A26E-57A8CD3857A8}" destId="{BFF4FA4A-45A2-429C-8F50-4D3BCDD4D840}" srcOrd="5" destOrd="0" presId="urn:microsoft.com/office/officeart/2005/8/layout/vList2"/>
    <dgm:cxn modelId="{F8F9535F-D818-4D8E-A122-23DBD11EA968}" type="presParOf" srcId="{ED9D769F-A696-4600-A26E-57A8CD3857A8}" destId="{D98775CA-5400-4E03-B640-B3B2E52A9D0F}" srcOrd="6" destOrd="0" presId="urn:microsoft.com/office/officeart/2005/8/layout/vList2"/>
    <dgm:cxn modelId="{E3F2ACC8-47F5-44FF-BE0F-A06BAD4C84CA}" type="presParOf" srcId="{ED9D769F-A696-4600-A26E-57A8CD3857A8}" destId="{10C793EE-21F9-4FDB-AC16-66C225079EEC}" srcOrd="7" destOrd="0" presId="urn:microsoft.com/office/officeart/2005/8/layout/vList2"/>
    <dgm:cxn modelId="{BA939CB2-479A-4AAB-8CF7-14C45C770666}" type="presParOf" srcId="{ED9D769F-A696-4600-A26E-57A8CD3857A8}" destId="{25EBB66E-8C51-4A48-9E5D-E927892E140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0859E0-1138-4ADD-B66D-2C1E1962CA3C}" type="doc">
      <dgm:prSet loTypeId="urn:microsoft.com/office/officeart/2005/8/layout/vList2" loCatId="list" qsTypeId="urn:microsoft.com/office/officeart/2005/8/quickstyle/simple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B7E5EE0C-93C3-4572-BCB6-03079B6A4800}">
      <dgm:prSet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dirty="0" smtClean="0"/>
            <a:t>Субсидирование поставщиков услуг для детей в возрасте от 5 до 7 лет с 01.09.2010</a:t>
          </a:r>
          <a:endParaRPr lang="ru-RU" dirty="0"/>
        </a:p>
      </dgm:t>
    </dgm:pt>
    <dgm:pt modelId="{29075F3C-72E5-4E58-9F5D-2B681F39536A}" type="parTrans" cxnId="{ACAE396C-B3D5-4BA9-B3F8-55F942A4A392}">
      <dgm:prSet/>
      <dgm:spPr/>
      <dgm:t>
        <a:bodyPr/>
        <a:lstStyle/>
        <a:p>
          <a:endParaRPr lang="ru-RU"/>
        </a:p>
      </dgm:t>
    </dgm:pt>
    <dgm:pt modelId="{8170B201-7B9E-40C0-B333-E7F019D6B049}" type="sibTrans" cxnId="{ACAE396C-B3D5-4BA9-B3F8-55F942A4A392}">
      <dgm:prSet/>
      <dgm:spPr/>
      <dgm:t>
        <a:bodyPr/>
        <a:lstStyle/>
        <a:p>
          <a:endParaRPr lang="ru-RU"/>
        </a:p>
      </dgm:t>
    </dgm:pt>
    <dgm:pt modelId="{570E7F56-A82E-450F-BF46-283201D3235A}">
      <dgm:prSet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dirty="0" smtClean="0"/>
            <a:t>Передача по концессионному соглашению 4 муниципальных имущественных комплексов</a:t>
          </a:r>
          <a:endParaRPr lang="ru-RU" dirty="0"/>
        </a:p>
      </dgm:t>
    </dgm:pt>
    <dgm:pt modelId="{1A672E63-14A6-4DEE-A71C-1FA1E400BE13}" type="parTrans" cxnId="{96E25F86-6A2A-490D-8848-7E45AFC92EA3}">
      <dgm:prSet/>
      <dgm:spPr/>
      <dgm:t>
        <a:bodyPr/>
        <a:lstStyle/>
        <a:p>
          <a:endParaRPr lang="ru-RU"/>
        </a:p>
      </dgm:t>
    </dgm:pt>
    <dgm:pt modelId="{34B884B5-AA14-464E-A4F2-27A620BC46C5}" type="sibTrans" cxnId="{96E25F86-6A2A-490D-8848-7E45AFC92EA3}">
      <dgm:prSet/>
      <dgm:spPr/>
      <dgm:t>
        <a:bodyPr/>
        <a:lstStyle/>
        <a:p>
          <a:endParaRPr lang="ru-RU"/>
        </a:p>
      </dgm:t>
    </dgm:pt>
    <dgm:pt modelId="{FC47283A-4D62-407E-BC0E-C33F585F0E21}">
      <dgm:prSet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dirty="0" smtClean="0"/>
            <a:t>Передача в аренду 4 муниципальных помещений под целевое использование – предоставление услуг по присмотру, уходу и образованию детей дошкольного возраста (мини-сады)</a:t>
          </a:r>
          <a:endParaRPr lang="ru-RU" dirty="0"/>
        </a:p>
      </dgm:t>
    </dgm:pt>
    <dgm:pt modelId="{57CEBC8E-753A-4761-A17E-FC91CA1AF3A9}" type="parTrans" cxnId="{3AF10867-2F6D-4A0C-97B6-A7A4E1F146FE}">
      <dgm:prSet/>
      <dgm:spPr/>
      <dgm:t>
        <a:bodyPr/>
        <a:lstStyle/>
        <a:p>
          <a:endParaRPr lang="ru-RU"/>
        </a:p>
      </dgm:t>
    </dgm:pt>
    <dgm:pt modelId="{A4229C75-BEC7-4247-8C33-144D102DC387}" type="sibTrans" cxnId="{3AF10867-2F6D-4A0C-97B6-A7A4E1F146FE}">
      <dgm:prSet/>
      <dgm:spPr/>
      <dgm:t>
        <a:bodyPr/>
        <a:lstStyle/>
        <a:p>
          <a:endParaRPr lang="ru-RU"/>
        </a:p>
      </dgm:t>
    </dgm:pt>
    <dgm:pt modelId="{6AB91B60-47E3-4EF7-ACB9-296B46542051}">
      <dgm:prSet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dirty="0" smtClean="0"/>
            <a:t>Реорганизация 78 МДОУ, создание 28 холдингов</a:t>
          </a:r>
          <a:endParaRPr lang="ru-RU" dirty="0"/>
        </a:p>
      </dgm:t>
    </dgm:pt>
    <dgm:pt modelId="{040CCB61-C559-47C2-98A8-7C93F3ACA85C}" type="parTrans" cxnId="{B63C6042-3AA6-4CB8-85E0-09AAC773C3D3}">
      <dgm:prSet/>
      <dgm:spPr/>
      <dgm:t>
        <a:bodyPr/>
        <a:lstStyle/>
        <a:p>
          <a:endParaRPr lang="ru-RU"/>
        </a:p>
      </dgm:t>
    </dgm:pt>
    <dgm:pt modelId="{41106D7F-A4DE-4B8C-AA98-116A28F37DE9}" type="sibTrans" cxnId="{B63C6042-3AA6-4CB8-85E0-09AAC773C3D3}">
      <dgm:prSet/>
      <dgm:spPr/>
      <dgm:t>
        <a:bodyPr/>
        <a:lstStyle/>
        <a:p>
          <a:endParaRPr lang="ru-RU"/>
        </a:p>
      </dgm:t>
    </dgm:pt>
    <dgm:pt modelId="{0F15D848-3FBD-4BC6-8E86-02451A27F96C}">
      <dgm:prSet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dirty="0" smtClean="0"/>
            <a:t>Создание 9 муниципальных  автономных дошкольных учреждений</a:t>
          </a:r>
          <a:endParaRPr lang="ru-RU" dirty="0"/>
        </a:p>
      </dgm:t>
    </dgm:pt>
    <dgm:pt modelId="{B6B47357-7014-4BE6-9D5C-CE85A014A1CB}" type="parTrans" cxnId="{9F505838-69B9-4F98-819D-32B85847F976}">
      <dgm:prSet/>
      <dgm:spPr/>
      <dgm:t>
        <a:bodyPr/>
        <a:lstStyle/>
        <a:p>
          <a:endParaRPr lang="ru-RU"/>
        </a:p>
      </dgm:t>
    </dgm:pt>
    <dgm:pt modelId="{61EF29D6-74F9-421F-8DDF-A9309C0153F0}" type="sibTrans" cxnId="{9F505838-69B9-4F98-819D-32B85847F976}">
      <dgm:prSet/>
      <dgm:spPr/>
      <dgm:t>
        <a:bodyPr/>
        <a:lstStyle/>
        <a:p>
          <a:endParaRPr lang="ru-RU"/>
        </a:p>
      </dgm:t>
    </dgm:pt>
    <dgm:pt modelId="{794CC738-DCA6-47C5-86D8-20C542CBAE11}" type="pres">
      <dgm:prSet presAssocID="{C60859E0-1138-4ADD-B66D-2C1E1962CA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CB4C0B-4154-49C2-BFAF-BCFD8D03B2EA}" type="pres">
      <dgm:prSet presAssocID="{B7E5EE0C-93C3-4572-BCB6-03079B6A480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B0FA5-296E-4D50-9C94-A6FEE5A557F8}" type="pres">
      <dgm:prSet presAssocID="{8170B201-7B9E-40C0-B333-E7F019D6B049}" presName="spacer" presStyleCnt="0"/>
      <dgm:spPr/>
    </dgm:pt>
    <dgm:pt modelId="{3CD46681-759B-4CA5-80FE-A2C2ED3401BC}" type="pres">
      <dgm:prSet presAssocID="{570E7F56-A82E-450F-BF46-283201D3235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CA971-1834-4059-A81C-93841A5827F0}" type="pres">
      <dgm:prSet presAssocID="{34B884B5-AA14-464E-A4F2-27A620BC46C5}" presName="spacer" presStyleCnt="0"/>
      <dgm:spPr/>
    </dgm:pt>
    <dgm:pt modelId="{803D86A6-C02F-4601-A037-587F30306EB1}" type="pres">
      <dgm:prSet presAssocID="{FC47283A-4D62-407E-BC0E-C33F585F0E2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817CC-9DE3-475A-BE72-DDB28DB00A8E}" type="pres">
      <dgm:prSet presAssocID="{A4229C75-BEC7-4247-8C33-144D102DC387}" presName="spacer" presStyleCnt="0"/>
      <dgm:spPr/>
    </dgm:pt>
    <dgm:pt modelId="{110F2FCA-0467-48D4-B3E9-2ED2595D3DC1}" type="pres">
      <dgm:prSet presAssocID="{6AB91B60-47E3-4EF7-ACB9-296B4654205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3D90A-7BA7-47A8-AB85-89352B26BD93}" type="pres">
      <dgm:prSet presAssocID="{41106D7F-A4DE-4B8C-AA98-116A28F37DE9}" presName="spacer" presStyleCnt="0"/>
      <dgm:spPr/>
    </dgm:pt>
    <dgm:pt modelId="{D36C0A2B-4D5F-40B9-B2FF-C04B225D834B}" type="pres">
      <dgm:prSet presAssocID="{0F15D848-3FBD-4BC6-8E86-02451A27F96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E85293-6044-40B6-A315-E28290EF08F4}" type="presOf" srcId="{C60859E0-1138-4ADD-B66D-2C1E1962CA3C}" destId="{794CC738-DCA6-47C5-86D8-20C542CBAE11}" srcOrd="0" destOrd="0" presId="urn:microsoft.com/office/officeart/2005/8/layout/vList2"/>
    <dgm:cxn modelId="{ACAE396C-B3D5-4BA9-B3F8-55F942A4A392}" srcId="{C60859E0-1138-4ADD-B66D-2C1E1962CA3C}" destId="{B7E5EE0C-93C3-4572-BCB6-03079B6A4800}" srcOrd="0" destOrd="0" parTransId="{29075F3C-72E5-4E58-9F5D-2B681F39536A}" sibTransId="{8170B201-7B9E-40C0-B333-E7F019D6B049}"/>
    <dgm:cxn modelId="{C851D9F2-AAEB-4C63-B7EC-652E8D1C8AC2}" type="presOf" srcId="{FC47283A-4D62-407E-BC0E-C33F585F0E21}" destId="{803D86A6-C02F-4601-A037-587F30306EB1}" srcOrd="0" destOrd="0" presId="urn:microsoft.com/office/officeart/2005/8/layout/vList2"/>
    <dgm:cxn modelId="{DACE6806-F2C4-4E82-9A2A-56E990602F49}" type="presOf" srcId="{0F15D848-3FBD-4BC6-8E86-02451A27F96C}" destId="{D36C0A2B-4D5F-40B9-B2FF-C04B225D834B}" srcOrd="0" destOrd="0" presId="urn:microsoft.com/office/officeart/2005/8/layout/vList2"/>
    <dgm:cxn modelId="{26EAB0D5-1466-452F-A93A-B88841580102}" type="presOf" srcId="{570E7F56-A82E-450F-BF46-283201D3235A}" destId="{3CD46681-759B-4CA5-80FE-A2C2ED3401BC}" srcOrd="0" destOrd="0" presId="urn:microsoft.com/office/officeart/2005/8/layout/vList2"/>
    <dgm:cxn modelId="{B63C6042-3AA6-4CB8-85E0-09AAC773C3D3}" srcId="{C60859E0-1138-4ADD-B66D-2C1E1962CA3C}" destId="{6AB91B60-47E3-4EF7-ACB9-296B46542051}" srcOrd="3" destOrd="0" parTransId="{040CCB61-C559-47C2-98A8-7C93F3ACA85C}" sibTransId="{41106D7F-A4DE-4B8C-AA98-116A28F37DE9}"/>
    <dgm:cxn modelId="{E898F1F0-C08B-49FA-B1C9-030B3147A11C}" type="presOf" srcId="{6AB91B60-47E3-4EF7-ACB9-296B46542051}" destId="{110F2FCA-0467-48D4-B3E9-2ED2595D3DC1}" srcOrd="0" destOrd="0" presId="urn:microsoft.com/office/officeart/2005/8/layout/vList2"/>
    <dgm:cxn modelId="{96E25F86-6A2A-490D-8848-7E45AFC92EA3}" srcId="{C60859E0-1138-4ADD-B66D-2C1E1962CA3C}" destId="{570E7F56-A82E-450F-BF46-283201D3235A}" srcOrd="1" destOrd="0" parTransId="{1A672E63-14A6-4DEE-A71C-1FA1E400BE13}" sibTransId="{34B884B5-AA14-464E-A4F2-27A620BC46C5}"/>
    <dgm:cxn modelId="{2D4529C8-B394-4EC1-821D-8AF157E3E50F}" type="presOf" srcId="{B7E5EE0C-93C3-4572-BCB6-03079B6A4800}" destId="{20CB4C0B-4154-49C2-BFAF-BCFD8D03B2EA}" srcOrd="0" destOrd="0" presId="urn:microsoft.com/office/officeart/2005/8/layout/vList2"/>
    <dgm:cxn modelId="{9F505838-69B9-4F98-819D-32B85847F976}" srcId="{C60859E0-1138-4ADD-B66D-2C1E1962CA3C}" destId="{0F15D848-3FBD-4BC6-8E86-02451A27F96C}" srcOrd="4" destOrd="0" parTransId="{B6B47357-7014-4BE6-9D5C-CE85A014A1CB}" sibTransId="{61EF29D6-74F9-421F-8DDF-A9309C0153F0}"/>
    <dgm:cxn modelId="{3AF10867-2F6D-4A0C-97B6-A7A4E1F146FE}" srcId="{C60859E0-1138-4ADD-B66D-2C1E1962CA3C}" destId="{FC47283A-4D62-407E-BC0E-C33F585F0E21}" srcOrd="2" destOrd="0" parTransId="{57CEBC8E-753A-4761-A17E-FC91CA1AF3A9}" sibTransId="{A4229C75-BEC7-4247-8C33-144D102DC387}"/>
    <dgm:cxn modelId="{3340D303-1ADE-4817-A376-26D19FE40DF9}" type="presParOf" srcId="{794CC738-DCA6-47C5-86D8-20C542CBAE11}" destId="{20CB4C0B-4154-49C2-BFAF-BCFD8D03B2EA}" srcOrd="0" destOrd="0" presId="urn:microsoft.com/office/officeart/2005/8/layout/vList2"/>
    <dgm:cxn modelId="{B61BA047-165D-4B51-BE93-CD3141F1812C}" type="presParOf" srcId="{794CC738-DCA6-47C5-86D8-20C542CBAE11}" destId="{1BEB0FA5-296E-4D50-9C94-A6FEE5A557F8}" srcOrd="1" destOrd="0" presId="urn:microsoft.com/office/officeart/2005/8/layout/vList2"/>
    <dgm:cxn modelId="{39D8BB1D-B5D8-4771-97A4-62EB04A1E209}" type="presParOf" srcId="{794CC738-DCA6-47C5-86D8-20C542CBAE11}" destId="{3CD46681-759B-4CA5-80FE-A2C2ED3401BC}" srcOrd="2" destOrd="0" presId="urn:microsoft.com/office/officeart/2005/8/layout/vList2"/>
    <dgm:cxn modelId="{FB48E123-9A84-4559-93ED-D656F2AA5820}" type="presParOf" srcId="{794CC738-DCA6-47C5-86D8-20C542CBAE11}" destId="{942CA971-1834-4059-A81C-93841A5827F0}" srcOrd="3" destOrd="0" presId="urn:microsoft.com/office/officeart/2005/8/layout/vList2"/>
    <dgm:cxn modelId="{53DCDCA1-21F2-4F1B-93EA-017F45D73DA8}" type="presParOf" srcId="{794CC738-DCA6-47C5-86D8-20C542CBAE11}" destId="{803D86A6-C02F-4601-A037-587F30306EB1}" srcOrd="4" destOrd="0" presId="urn:microsoft.com/office/officeart/2005/8/layout/vList2"/>
    <dgm:cxn modelId="{F7956D33-077A-4C4A-A668-E57DEEF6DEB8}" type="presParOf" srcId="{794CC738-DCA6-47C5-86D8-20C542CBAE11}" destId="{D98817CC-9DE3-475A-BE72-DDB28DB00A8E}" srcOrd="5" destOrd="0" presId="urn:microsoft.com/office/officeart/2005/8/layout/vList2"/>
    <dgm:cxn modelId="{5480FFF5-E394-44F0-8056-45FF179969E6}" type="presParOf" srcId="{794CC738-DCA6-47C5-86D8-20C542CBAE11}" destId="{110F2FCA-0467-48D4-B3E9-2ED2595D3DC1}" srcOrd="6" destOrd="0" presId="urn:microsoft.com/office/officeart/2005/8/layout/vList2"/>
    <dgm:cxn modelId="{E386DB95-8108-46DA-BE44-8A5ABA1E82DB}" type="presParOf" srcId="{794CC738-DCA6-47C5-86D8-20C542CBAE11}" destId="{B1B3D90A-7BA7-47A8-AB85-89352B26BD93}" srcOrd="7" destOrd="0" presId="urn:microsoft.com/office/officeart/2005/8/layout/vList2"/>
    <dgm:cxn modelId="{14E0B89C-EFE1-4137-B140-1C4504AE7EBE}" type="presParOf" srcId="{794CC738-DCA6-47C5-86D8-20C542CBAE11}" destId="{D36C0A2B-4D5F-40B9-B2FF-C04B225D834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A7B0C7-DA21-4C15-ABF9-F68FEF8F5B4A}" type="doc">
      <dgm:prSet loTypeId="urn:microsoft.com/office/officeart/2005/8/layout/vList2" loCatId="list" qsTypeId="urn:microsoft.com/office/officeart/2005/8/quickstyle/simple1#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85DE869-BADE-4471-9C52-2AA0D5BF0A0B}">
      <dgm:prSet/>
      <dgm:spPr>
        <a:gradFill rotWithShape="0">
          <a:gsLst>
            <a:gs pos="0">
              <a:schemeClr val="bg1">
                <a:alpha val="0"/>
              </a:schemeClr>
            </a:gs>
            <a:gs pos="18000">
              <a:schemeClr val="bg1">
                <a:lumMod val="95000"/>
                <a:alpha val="85000"/>
              </a:schemeClr>
            </a:gs>
            <a:gs pos="100000">
              <a:schemeClr val="bg1"/>
            </a:gs>
          </a:gsLst>
          <a:lin ang="16200000" scaled="1"/>
        </a:gra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dirty="0" smtClean="0"/>
            <a:t>Создание условий для роста качества дошкольного образования</a:t>
          </a:r>
          <a:endParaRPr lang="ru-RU" dirty="0"/>
        </a:p>
      </dgm:t>
    </dgm:pt>
    <dgm:pt modelId="{125437AD-4AEA-44D1-BA85-2AB5C7104104}" type="parTrans" cxnId="{FFEC2242-CD48-4B07-9109-003F7151138D}">
      <dgm:prSet/>
      <dgm:spPr/>
      <dgm:t>
        <a:bodyPr/>
        <a:lstStyle/>
        <a:p>
          <a:endParaRPr lang="ru-RU"/>
        </a:p>
      </dgm:t>
    </dgm:pt>
    <dgm:pt modelId="{EA2B7E43-13D5-4B53-8330-F286A620A35A}" type="sibTrans" cxnId="{FFEC2242-CD48-4B07-9109-003F7151138D}">
      <dgm:prSet/>
      <dgm:spPr/>
      <dgm:t>
        <a:bodyPr/>
        <a:lstStyle/>
        <a:p>
          <a:endParaRPr lang="ru-RU"/>
        </a:p>
      </dgm:t>
    </dgm:pt>
    <dgm:pt modelId="{5025F016-1760-4E83-B329-58382F9FE30A}">
      <dgm:prSet/>
      <dgm:spPr>
        <a:gradFill rotWithShape="0">
          <a:gsLst>
            <a:gs pos="0">
              <a:schemeClr val="bg1">
                <a:alpha val="0"/>
              </a:schemeClr>
            </a:gs>
            <a:gs pos="18000">
              <a:schemeClr val="bg1">
                <a:lumMod val="95000"/>
                <a:alpha val="85000"/>
              </a:schemeClr>
            </a:gs>
            <a:gs pos="100000">
              <a:schemeClr val="bg1"/>
            </a:gs>
          </a:gsLst>
          <a:lin ang="16200000" scaled="1"/>
        </a:gra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dirty="0" smtClean="0"/>
            <a:t>Повышение заработной платы воспитателям</a:t>
          </a:r>
          <a:endParaRPr lang="ru-RU" dirty="0"/>
        </a:p>
      </dgm:t>
    </dgm:pt>
    <dgm:pt modelId="{06B873AD-710F-4EF6-9927-14A0FFD9EB81}" type="parTrans" cxnId="{F7AD6430-5E8D-47BB-A22E-E7FF8E2967DA}">
      <dgm:prSet/>
      <dgm:spPr/>
      <dgm:t>
        <a:bodyPr/>
        <a:lstStyle/>
        <a:p>
          <a:endParaRPr lang="ru-RU"/>
        </a:p>
      </dgm:t>
    </dgm:pt>
    <dgm:pt modelId="{2EF4B4BA-B227-4FFA-841E-EB0960F94B68}" type="sibTrans" cxnId="{F7AD6430-5E8D-47BB-A22E-E7FF8E2967DA}">
      <dgm:prSet/>
      <dgm:spPr/>
      <dgm:t>
        <a:bodyPr/>
        <a:lstStyle/>
        <a:p>
          <a:endParaRPr lang="ru-RU"/>
        </a:p>
      </dgm:t>
    </dgm:pt>
    <dgm:pt modelId="{185D285C-2F3E-450D-BE29-ACD50C030933}" type="pres">
      <dgm:prSet presAssocID="{3FA7B0C7-DA21-4C15-ABF9-F68FEF8F5B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19DE5E-9ABA-4A36-AE11-7D2A21AB6F9D}" type="pres">
      <dgm:prSet presAssocID="{085DE869-BADE-4471-9C52-2AA0D5BF0A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5782B-9BB1-43C9-93F3-3BD7D3060FC7}" type="pres">
      <dgm:prSet presAssocID="{EA2B7E43-13D5-4B53-8330-F286A620A35A}" presName="spacer" presStyleCnt="0"/>
      <dgm:spPr/>
    </dgm:pt>
    <dgm:pt modelId="{3CF2FFBD-6033-4A4E-AD7B-5D13D134CA53}" type="pres">
      <dgm:prSet presAssocID="{5025F016-1760-4E83-B329-58382F9FE30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C1139-3683-4E4C-B28F-D27D7A50033B}" type="presOf" srcId="{3FA7B0C7-DA21-4C15-ABF9-F68FEF8F5B4A}" destId="{185D285C-2F3E-450D-BE29-ACD50C030933}" srcOrd="0" destOrd="0" presId="urn:microsoft.com/office/officeart/2005/8/layout/vList2"/>
    <dgm:cxn modelId="{CB3D67D4-B459-465E-AB8A-B6A1D74CDD91}" type="presOf" srcId="{5025F016-1760-4E83-B329-58382F9FE30A}" destId="{3CF2FFBD-6033-4A4E-AD7B-5D13D134CA53}" srcOrd="0" destOrd="0" presId="urn:microsoft.com/office/officeart/2005/8/layout/vList2"/>
    <dgm:cxn modelId="{FFEC2242-CD48-4B07-9109-003F7151138D}" srcId="{3FA7B0C7-DA21-4C15-ABF9-F68FEF8F5B4A}" destId="{085DE869-BADE-4471-9C52-2AA0D5BF0A0B}" srcOrd="0" destOrd="0" parTransId="{125437AD-4AEA-44D1-BA85-2AB5C7104104}" sibTransId="{EA2B7E43-13D5-4B53-8330-F286A620A35A}"/>
    <dgm:cxn modelId="{F7AD6430-5E8D-47BB-A22E-E7FF8E2967DA}" srcId="{3FA7B0C7-DA21-4C15-ABF9-F68FEF8F5B4A}" destId="{5025F016-1760-4E83-B329-58382F9FE30A}" srcOrd="1" destOrd="0" parTransId="{06B873AD-710F-4EF6-9927-14A0FFD9EB81}" sibTransId="{2EF4B4BA-B227-4FFA-841E-EB0960F94B68}"/>
    <dgm:cxn modelId="{9BFB9592-2461-431D-87B6-AA8760CE3554}" type="presOf" srcId="{085DE869-BADE-4471-9C52-2AA0D5BF0A0B}" destId="{E419DE5E-9ABA-4A36-AE11-7D2A21AB6F9D}" srcOrd="0" destOrd="0" presId="urn:microsoft.com/office/officeart/2005/8/layout/vList2"/>
    <dgm:cxn modelId="{5257128F-49D8-46CC-B2EC-C5C5BC8E1F21}" type="presParOf" srcId="{185D285C-2F3E-450D-BE29-ACD50C030933}" destId="{E419DE5E-9ABA-4A36-AE11-7D2A21AB6F9D}" srcOrd="0" destOrd="0" presId="urn:microsoft.com/office/officeart/2005/8/layout/vList2"/>
    <dgm:cxn modelId="{C208F5ED-1C41-4EE5-BB1A-2454E57B23D5}" type="presParOf" srcId="{185D285C-2F3E-450D-BE29-ACD50C030933}" destId="{F565782B-9BB1-43C9-93F3-3BD7D3060FC7}" srcOrd="1" destOrd="0" presId="urn:microsoft.com/office/officeart/2005/8/layout/vList2"/>
    <dgm:cxn modelId="{A722FEBC-AA6A-4A84-8CE5-FCE690B7B74A}" type="presParOf" srcId="{185D285C-2F3E-450D-BE29-ACD50C030933}" destId="{3CF2FFBD-6033-4A4E-AD7B-5D13D134CA5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0859E0-1138-4ADD-B66D-2C1E1962CA3C}" type="doc">
      <dgm:prSet loTypeId="urn:microsoft.com/office/officeart/2005/8/layout/vList2" loCatId="list" qsTypeId="urn:microsoft.com/office/officeart/2005/8/quickstyle/simple3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B7E5EE0C-93C3-4572-BCB6-03079B6A4800}">
      <dgm:prSet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dirty="0" smtClean="0"/>
            <a:t>Субсидирование поставщиков услуг для детей в возрасте от 5 до 7 лет с 01.09.2010</a:t>
          </a:r>
          <a:endParaRPr lang="ru-RU" dirty="0"/>
        </a:p>
      </dgm:t>
    </dgm:pt>
    <dgm:pt modelId="{29075F3C-72E5-4E58-9F5D-2B681F39536A}" type="parTrans" cxnId="{ACAE396C-B3D5-4BA9-B3F8-55F942A4A392}">
      <dgm:prSet/>
      <dgm:spPr/>
      <dgm:t>
        <a:bodyPr/>
        <a:lstStyle/>
        <a:p>
          <a:endParaRPr lang="ru-RU"/>
        </a:p>
      </dgm:t>
    </dgm:pt>
    <dgm:pt modelId="{8170B201-7B9E-40C0-B333-E7F019D6B049}" type="sibTrans" cxnId="{ACAE396C-B3D5-4BA9-B3F8-55F942A4A392}">
      <dgm:prSet/>
      <dgm:spPr/>
      <dgm:t>
        <a:bodyPr/>
        <a:lstStyle/>
        <a:p>
          <a:endParaRPr lang="ru-RU"/>
        </a:p>
      </dgm:t>
    </dgm:pt>
    <dgm:pt modelId="{570E7F56-A82E-450F-BF46-283201D3235A}">
      <dgm:prSet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dirty="0" smtClean="0"/>
            <a:t>Передача по концессионному соглашению 4 муниципальных имущественных комплексов (к 01.01.2011- 6)</a:t>
          </a:r>
          <a:endParaRPr lang="ru-RU" dirty="0"/>
        </a:p>
      </dgm:t>
    </dgm:pt>
    <dgm:pt modelId="{1A672E63-14A6-4DEE-A71C-1FA1E400BE13}" type="parTrans" cxnId="{96E25F86-6A2A-490D-8848-7E45AFC92EA3}">
      <dgm:prSet/>
      <dgm:spPr/>
      <dgm:t>
        <a:bodyPr/>
        <a:lstStyle/>
        <a:p>
          <a:endParaRPr lang="ru-RU"/>
        </a:p>
      </dgm:t>
    </dgm:pt>
    <dgm:pt modelId="{34B884B5-AA14-464E-A4F2-27A620BC46C5}" type="sibTrans" cxnId="{96E25F86-6A2A-490D-8848-7E45AFC92EA3}">
      <dgm:prSet/>
      <dgm:spPr/>
      <dgm:t>
        <a:bodyPr/>
        <a:lstStyle/>
        <a:p>
          <a:endParaRPr lang="ru-RU"/>
        </a:p>
      </dgm:t>
    </dgm:pt>
    <dgm:pt modelId="{FC47283A-4D62-407E-BC0E-C33F585F0E21}">
      <dgm:prSet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dirty="0" smtClean="0"/>
            <a:t>Передача в аренду 4 муниципальных помещений под целевое использование – предоставление услуг по присмотру, уходу и образованию детей дошкольного возраста (мини-сады) (к 01.01.2011- 6)</a:t>
          </a:r>
          <a:endParaRPr lang="ru-RU" dirty="0"/>
        </a:p>
      </dgm:t>
    </dgm:pt>
    <dgm:pt modelId="{57CEBC8E-753A-4761-A17E-FC91CA1AF3A9}" type="parTrans" cxnId="{3AF10867-2F6D-4A0C-97B6-A7A4E1F146FE}">
      <dgm:prSet/>
      <dgm:spPr/>
      <dgm:t>
        <a:bodyPr/>
        <a:lstStyle/>
        <a:p>
          <a:endParaRPr lang="ru-RU"/>
        </a:p>
      </dgm:t>
    </dgm:pt>
    <dgm:pt modelId="{A4229C75-BEC7-4247-8C33-144D102DC387}" type="sibTrans" cxnId="{3AF10867-2F6D-4A0C-97B6-A7A4E1F146FE}">
      <dgm:prSet/>
      <dgm:spPr/>
      <dgm:t>
        <a:bodyPr/>
        <a:lstStyle/>
        <a:p>
          <a:endParaRPr lang="ru-RU"/>
        </a:p>
      </dgm:t>
    </dgm:pt>
    <dgm:pt modelId="{6AB91B60-47E3-4EF7-ACB9-296B46542051}">
      <dgm:prSet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dirty="0" smtClean="0"/>
            <a:t>Реорганизация 78 МДОУ, создание 28 холдингов (к 01.01.2011- 46 холдингов,  127 МДОУ реорганизовано)</a:t>
          </a:r>
          <a:endParaRPr lang="ru-RU" dirty="0"/>
        </a:p>
      </dgm:t>
    </dgm:pt>
    <dgm:pt modelId="{040CCB61-C559-47C2-98A8-7C93F3ACA85C}" type="parTrans" cxnId="{B63C6042-3AA6-4CB8-85E0-09AAC773C3D3}">
      <dgm:prSet/>
      <dgm:spPr/>
      <dgm:t>
        <a:bodyPr/>
        <a:lstStyle/>
        <a:p>
          <a:endParaRPr lang="ru-RU"/>
        </a:p>
      </dgm:t>
    </dgm:pt>
    <dgm:pt modelId="{41106D7F-A4DE-4B8C-AA98-116A28F37DE9}" type="sibTrans" cxnId="{B63C6042-3AA6-4CB8-85E0-09AAC773C3D3}">
      <dgm:prSet/>
      <dgm:spPr/>
      <dgm:t>
        <a:bodyPr/>
        <a:lstStyle/>
        <a:p>
          <a:endParaRPr lang="ru-RU"/>
        </a:p>
      </dgm:t>
    </dgm:pt>
    <dgm:pt modelId="{0F15D848-3FBD-4BC6-8E86-02451A27F96C}">
      <dgm:prSet/>
      <dgm:spPr>
        <a:solidFill>
          <a:srgbClr val="FFFFCC"/>
        </a:solidFill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dirty="0" smtClean="0"/>
            <a:t>Создание 9 муниципальных автономных дошкольных учреждений </a:t>
          </a:r>
          <a:br>
            <a:rPr lang="ru-RU" dirty="0" smtClean="0"/>
          </a:br>
          <a:r>
            <a:rPr lang="ru-RU" dirty="0" smtClean="0"/>
            <a:t>(к 01.01.2011- 32)</a:t>
          </a:r>
          <a:endParaRPr lang="ru-RU" dirty="0"/>
        </a:p>
      </dgm:t>
    </dgm:pt>
    <dgm:pt modelId="{B6B47357-7014-4BE6-9D5C-CE85A014A1CB}" type="parTrans" cxnId="{9F505838-69B9-4F98-819D-32B85847F976}">
      <dgm:prSet/>
      <dgm:spPr/>
      <dgm:t>
        <a:bodyPr/>
        <a:lstStyle/>
        <a:p>
          <a:endParaRPr lang="ru-RU"/>
        </a:p>
      </dgm:t>
    </dgm:pt>
    <dgm:pt modelId="{61EF29D6-74F9-421F-8DDF-A9309C0153F0}" type="sibTrans" cxnId="{9F505838-69B9-4F98-819D-32B85847F976}">
      <dgm:prSet/>
      <dgm:spPr/>
      <dgm:t>
        <a:bodyPr/>
        <a:lstStyle/>
        <a:p>
          <a:endParaRPr lang="ru-RU"/>
        </a:p>
      </dgm:t>
    </dgm:pt>
    <dgm:pt modelId="{794CC738-DCA6-47C5-86D8-20C542CBAE11}" type="pres">
      <dgm:prSet presAssocID="{C60859E0-1138-4ADD-B66D-2C1E1962CA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CB4C0B-4154-49C2-BFAF-BCFD8D03B2EA}" type="pres">
      <dgm:prSet presAssocID="{B7E5EE0C-93C3-4572-BCB6-03079B6A480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B0FA5-296E-4D50-9C94-A6FEE5A557F8}" type="pres">
      <dgm:prSet presAssocID="{8170B201-7B9E-40C0-B333-E7F019D6B049}" presName="spacer" presStyleCnt="0"/>
      <dgm:spPr/>
    </dgm:pt>
    <dgm:pt modelId="{3CD46681-759B-4CA5-80FE-A2C2ED3401BC}" type="pres">
      <dgm:prSet presAssocID="{570E7F56-A82E-450F-BF46-283201D3235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CA971-1834-4059-A81C-93841A5827F0}" type="pres">
      <dgm:prSet presAssocID="{34B884B5-AA14-464E-A4F2-27A620BC46C5}" presName="spacer" presStyleCnt="0"/>
      <dgm:spPr/>
    </dgm:pt>
    <dgm:pt modelId="{803D86A6-C02F-4601-A037-587F30306EB1}" type="pres">
      <dgm:prSet presAssocID="{FC47283A-4D62-407E-BC0E-C33F585F0E2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817CC-9DE3-475A-BE72-DDB28DB00A8E}" type="pres">
      <dgm:prSet presAssocID="{A4229C75-BEC7-4247-8C33-144D102DC387}" presName="spacer" presStyleCnt="0"/>
      <dgm:spPr/>
    </dgm:pt>
    <dgm:pt modelId="{110F2FCA-0467-48D4-B3E9-2ED2595D3DC1}" type="pres">
      <dgm:prSet presAssocID="{6AB91B60-47E3-4EF7-ACB9-296B4654205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3D90A-7BA7-47A8-AB85-89352B26BD93}" type="pres">
      <dgm:prSet presAssocID="{41106D7F-A4DE-4B8C-AA98-116A28F37DE9}" presName="spacer" presStyleCnt="0"/>
      <dgm:spPr/>
    </dgm:pt>
    <dgm:pt modelId="{D36C0A2B-4D5F-40B9-B2FF-C04B225D834B}" type="pres">
      <dgm:prSet presAssocID="{0F15D848-3FBD-4BC6-8E86-02451A27F96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686F7D-59BA-4032-8082-2D64FD897E9F}" type="presOf" srcId="{0F15D848-3FBD-4BC6-8E86-02451A27F96C}" destId="{D36C0A2B-4D5F-40B9-B2FF-C04B225D834B}" srcOrd="0" destOrd="0" presId="urn:microsoft.com/office/officeart/2005/8/layout/vList2"/>
    <dgm:cxn modelId="{ACAE396C-B3D5-4BA9-B3F8-55F942A4A392}" srcId="{C60859E0-1138-4ADD-B66D-2C1E1962CA3C}" destId="{B7E5EE0C-93C3-4572-BCB6-03079B6A4800}" srcOrd="0" destOrd="0" parTransId="{29075F3C-72E5-4E58-9F5D-2B681F39536A}" sibTransId="{8170B201-7B9E-40C0-B333-E7F019D6B049}"/>
    <dgm:cxn modelId="{37BCFDFE-A016-4637-B069-D4B18F4B2B8F}" type="presOf" srcId="{B7E5EE0C-93C3-4572-BCB6-03079B6A4800}" destId="{20CB4C0B-4154-49C2-BFAF-BCFD8D03B2EA}" srcOrd="0" destOrd="0" presId="urn:microsoft.com/office/officeart/2005/8/layout/vList2"/>
    <dgm:cxn modelId="{DEF11A17-6021-474E-92C6-647229896305}" type="presOf" srcId="{6AB91B60-47E3-4EF7-ACB9-296B46542051}" destId="{110F2FCA-0467-48D4-B3E9-2ED2595D3DC1}" srcOrd="0" destOrd="0" presId="urn:microsoft.com/office/officeart/2005/8/layout/vList2"/>
    <dgm:cxn modelId="{B63C6042-3AA6-4CB8-85E0-09AAC773C3D3}" srcId="{C60859E0-1138-4ADD-B66D-2C1E1962CA3C}" destId="{6AB91B60-47E3-4EF7-ACB9-296B46542051}" srcOrd="3" destOrd="0" parTransId="{040CCB61-C559-47C2-98A8-7C93F3ACA85C}" sibTransId="{41106D7F-A4DE-4B8C-AA98-116A28F37DE9}"/>
    <dgm:cxn modelId="{A502DD91-3300-4212-84CD-56506D9BCCA9}" type="presOf" srcId="{570E7F56-A82E-450F-BF46-283201D3235A}" destId="{3CD46681-759B-4CA5-80FE-A2C2ED3401BC}" srcOrd="0" destOrd="0" presId="urn:microsoft.com/office/officeart/2005/8/layout/vList2"/>
    <dgm:cxn modelId="{A459FFE8-37A0-47E0-9287-A5AE9E552C01}" type="presOf" srcId="{FC47283A-4D62-407E-BC0E-C33F585F0E21}" destId="{803D86A6-C02F-4601-A037-587F30306EB1}" srcOrd="0" destOrd="0" presId="urn:microsoft.com/office/officeart/2005/8/layout/vList2"/>
    <dgm:cxn modelId="{96E25F86-6A2A-490D-8848-7E45AFC92EA3}" srcId="{C60859E0-1138-4ADD-B66D-2C1E1962CA3C}" destId="{570E7F56-A82E-450F-BF46-283201D3235A}" srcOrd="1" destOrd="0" parTransId="{1A672E63-14A6-4DEE-A71C-1FA1E400BE13}" sibTransId="{34B884B5-AA14-464E-A4F2-27A620BC46C5}"/>
    <dgm:cxn modelId="{AED29825-5D78-4D66-A575-7E2138D9B8A4}" type="presOf" srcId="{C60859E0-1138-4ADD-B66D-2C1E1962CA3C}" destId="{794CC738-DCA6-47C5-86D8-20C542CBAE11}" srcOrd="0" destOrd="0" presId="urn:microsoft.com/office/officeart/2005/8/layout/vList2"/>
    <dgm:cxn modelId="{9F505838-69B9-4F98-819D-32B85847F976}" srcId="{C60859E0-1138-4ADD-B66D-2C1E1962CA3C}" destId="{0F15D848-3FBD-4BC6-8E86-02451A27F96C}" srcOrd="4" destOrd="0" parTransId="{B6B47357-7014-4BE6-9D5C-CE85A014A1CB}" sibTransId="{61EF29D6-74F9-421F-8DDF-A9309C0153F0}"/>
    <dgm:cxn modelId="{3AF10867-2F6D-4A0C-97B6-A7A4E1F146FE}" srcId="{C60859E0-1138-4ADD-B66D-2C1E1962CA3C}" destId="{FC47283A-4D62-407E-BC0E-C33F585F0E21}" srcOrd="2" destOrd="0" parTransId="{57CEBC8E-753A-4761-A17E-FC91CA1AF3A9}" sibTransId="{A4229C75-BEC7-4247-8C33-144D102DC387}"/>
    <dgm:cxn modelId="{902D04C8-F551-47E7-9577-A46FA916055B}" type="presParOf" srcId="{794CC738-DCA6-47C5-86D8-20C542CBAE11}" destId="{20CB4C0B-4154-49C2-BFAF-BCFD8D03B2EA}" srcOrd="0" destOrd="0" presId="urn:microsoft.com/office/officeart/2005/8/layout/vList2"/>
    <dgm:cxn modelId="{40F79B57-38B2-4BF2-BE62-1B8DEB83B59D}" type="presParOf" srcId="{794CC738-DCA6-47C5-86D8-20C542CBAE11}" destId="{1BEB0FA5-296E-4D50-9C94-A6FEE5A557F8}" srcOrd="1" destOrd="0" presId="urn:microsoft.com/office/officeart/2005/8/layout/vList2"/>
    <dgm:cxn modelId="{68E18950-E5A0-4DB7-BBA3-10380B6314FA}" type="presParOf" srcId="{794CC738-DCA6-47C5-86D8-20C542CBAE11}" destId="{3CD46681-759B-4CA5-80FE-A2C2ED3401BC}" srcOrd="2" destOrd="0" presId="urn:microsoft.com/office/officeart/2005/8/layout/vList2"/>
    <dgm:cxn modelId="{1A9A8A0B-96F5-43B7-BAD5-AF021C1C658C}" type="presParOf" srcId="{794CC738-DCA6-47C5-86D8-20C542CBAE11}" destId="{942CA971-1834-4059-A81C-93841A5827F0}" srcOrd="3" destOrd="0" presId="urn:microsoft.com/office/officeart/2005/8/layout/vList2"/>
    <dgm:cxn modelId="{54F8D644-0B08-41EB-8F5C-546695013046}" type="presParOf" srcId="{794CC738-DCA6-47C5-86D8-20C542CBAE11}" destId="{803D86A6-C02F-4601-A037-587F30306EB1}" srcOrd="4" destOrd="0" presId="urn:microsoft.com/office/officeart/2005/8/layout/vList2"/>
    <dgm:cxn modelId="{4328CEF8-BFA1-474C-81AD-312619D1DE53}" type="presParOf" srcId="{794CC738-DCA6-47C5-86D8-20C542CBAE11}" destId="{D98817CC-9DE3-475A-BE72-DDB28DB00A8E}" srcOrd="5" destOrd="0" presId="urn:microsoft.com/office/officeart/2005/8/layout/vList2"/>
    <dgm:cxn modelId="{54808A45-0CD6-4879-A345-5E4E41D3AEB1}" type="presParOf" srcId="{794CC738-DCA6-47C5-86D8-20C542CBAE11}" destId="{110F2FCA-0467-48D4-B3E9-2ED2595D3DC1}" srcOrd="6" destOrd="0" presId="urn:microsoft.com/office/officeart/2005/8/layout/vList2"/>
    <dgm:cxn modelId="{94BCD4AA-AB6D-4A1D-836B-CA6F17C83954}" type="presParOf" srcId="{794CC738-DCA6-47C5-86D8-20C542CBAE11}" destId="{B1B3D90A-7BA7-47A8-AB85-89352B26BD93}" srcOrd="7" destOrd="0" presId="urn:microsoft.com/office/officeart/2005/8/layout/vList2"/>
    <dgm:cxn modelId="{4B0DE3DE-FD8F-43BE-AF20-1FC54C66A75E}" type="presParOf" srcId="{794CC738-DCA6-47C5-86D8-20C542CBAE11}" destId="{D36C0A2B-4D5F-40B9-B2FF-C04B225D834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F56F6E-E5F9-45D4-8695-6A8507957FA7}" type="datetimeFigureOut">
              <a:rPr lang="ru-RU"/>
              <a:pPr>
                <a:defRPr/>
              </a:pPr>
              <a:t>16.03.2010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1FD058-D244-4CAF-AAEB-D982617A1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AA04A9-A676-492F-86B3-B60CF83063A9}" type="datetimeFigureOut">
              <a:rPr lang="ru-RU"/>
              <a:pPr>
                <a:defRPr/>
              </a:pPr>
              <a:t>16.03.2010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BA4E1F-FAC2-449C-8552-1454C1CA6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2F9DE4-C83A-41BB-940B-5408AA5D52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indent="257919" fontAlgn="auto">
              <a:spcBef>
                <a:spcPct val="0"/>
              </a:spcBef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204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27" tIns="47013" rIns="94027" bIns="47013" anchor="b"/>
          <a:lstStyle/>
          <a:p>
            <a:pPr algn="r"/>
            <a:fld id="{0A55E4DE-1333-4D49-8558-9900B9D04F2B}" type="slidenum">
              <a:rPr lang="ru-RU" sz="1300">
                <a:latin typeface="Calibri" pitchFamily="34" charset="0"/>
              </a:rPr>
              <a:pPr algn="r"/>
              <a:t>4</a:t>
            </a:fld>
            <a:endParaRPr lang="ru-RU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F0EBA2-FFB7-4DF5-AD51-F3CE5803D0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57A396-D48A-4726-9A1E-B449724FCC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3549B5-90FF-47F6-8B09-40BF46D9A6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00BD57-4F6C-4D2E-B65D-2088A6A0C7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8 публикаций в журналах, участие в 3 конференциях в Москве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CF404-5812-49A8-A831-46BF6AD9D2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ABCC52-96E2-4602-8553-9AE16B4587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813A0E-2888-49D4-8BD5-509B9A53C9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лого ДО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71438"/>
            <a:ext cx="3071813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500438"/>
            <a:ext cx="7000924" cy="142876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5214950"/>
            <a:ext cx="4286280" cy="150019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0" descr="лого ДО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2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57356" y="1214422"/>
            <a:ext cx="7000924" cy="5429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85ECD1-BA22-49DB-A731-C96124FD6DAD}" type="datetimeFigureOut">
              <a:rPr lang="ru-RU"/>
              <a:pPr>
                <a:defRPr/>
              </a:pPr>
              <a:t>16.03.2010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3D4FF9-C36C-4AF0-BA68-88DEE7F4C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лого ДО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2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214422"/>
            <a:ext cx="7000924" cy="5429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10509B-E815-4991-92FD-514538EA2012}" type="datetimeFigureOut">
              <a:rPr lang="ru-RU"/>
              <a:pPr>
                <a:defRPr/>
              </a:pPr>
              <a:t>16.03.2010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3F9D1B-079B-4420-81DA-43CA2EF22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0" descr="лого ДО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2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B41912-B753-4F93-A959-988D3199188A}" type="datetimeFigureOut">
              <a:rPr lang="ru-RU"/>
              <a:pPr>
                <a:defRPr/>
              </a:pPr>
              <a:t>16.03.2010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37F780-B882-440A-AD9E-511AFCFA7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2" descr="лого ДО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2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DDD41AA-E2F6-4DD0-97BE-1E5C827F194E}" type="datetimeFigureOut">
              <a:rPr lang="ru-RU"/>
              <a:pPr>
                <a:defRPr/>
              </a:pPr>
              <a:t>16.03.2010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78D6CD-F6CC-4E5B-9CF0-FF5CF5276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9" descr="лого ДО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2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29AE71-7F43-4471-915C-905EADE36637}" type="datetimeFigureOut">
              <a:rPr lang="ru-RU"/>
              <a:pPr>
                <a:defRPr/>
              </a:pPr>
              <a:t>16.03.2010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2C0AF3-F077-4549-BDE2-91316C87D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8" descr="лого ДО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2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DBBF80-B4A4-4045-89AA-B1B59F5B82E2}" type="datetimeFigureOut">
              <a:rPr lang="ru-RU"/>
              <a:pPr>
                <a:defRPr/>
              </a:pPr>
              <a:t>16.03.2010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975914-2761-4996-9E19-2861E0226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лого ДО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2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2214578" cy="1090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85728"/>
            <a:ext cx="5111750" cy="5840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1" descr="лого ДО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2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92311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285728"/>
            <a:ext cx="6923116" cy="44418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92311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19000" contrast="10000"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214313"/>
            <a:ext cx="75009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143000" y="1214438"/>
            <a:ext cx="77152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7.jpeg"/><Relationship Id="rId10" Type="http://schemas.microsoft.com/office/2007/relationships/diagramDrawing" Target="../diagrams/drawing3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5.xml"/><Relationship Id="rId9" Type="http://schemas.openxmlformats.org/officeDocument/2006/relationships/hyperlink" Target="http://images.google.ru/imgres?imgurl=http://www.mk.ru/f/b/mk/72/696207/p-9-2.jpg&amp;imgrefurl=http://www.mk.ru/blogs/idmk/2007/02/05/mk-daily/91054/&amp;start=5&amp;h=300&amp;w=253&amp;sz=30&amp;tbnid=_-ZGrGfD99ooUM:&amp;tbnh=116&amp;tbnw=98&amp;hl=ru&amp;prev=/images?q=%D0%B2%D0%B7%D1%80%D0%BE%D1%81%D0%BB%D1%8B%D0%B5+%D1%83%D1%87%D0%B0%D1%82+%D0%B4%D0%B5%D1%82%D0%B5%D0%B9&amp;gbv=1&amp;hl=ru&amp;newwindow=1&amp;sa=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3000372"/>
            <a:ext cx="8215370" cy="192882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 новой модели организации предоставления услуг дошкольного образования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86313" y="5143500"/>
            <a:ext cx="4286250" cy="15001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Начальник департамента образования администрации города Перми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Гаджиева Л.А.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0" descr="img_items4813bc7d4a3f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57077">
            <a:off x="6254750" y="1341438"/>
            <a:ext cx="154781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8" descr="300052-vestnik_obrazovanij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93482">
            <a:off x="6869113" y="2505075"/>
            <a:ext cx="158273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9" descr="300173-narodnoe_obrazovani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94940">
            <a:off x="7116763" y="4090988"/>
            <a:ext cx="168433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500990" cy="8572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Позиционирование отрасли на российском уровне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1643050"/>
            <a:ext cx="3286148" cy="1214446"/>
          </a:xfrm>
          <a:prstGeom prst="roundRect">
            <a:avLst/>
          </a:prstGeom>
          <a:solidFill>
            <a:srgbClr val="FFFFCC"/>
          </a:solidFill>
          <a:ln>
            <a:noFill/>
          </a:ln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Публикации в российских журналах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3000372"/>
          <a:ext cx="6143668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500990" cy="8572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2121"/>
                </a:solidFill>
              </a:rPr>
              <a:t>Услуги дошкольного образования в негосударственном секторе</a:t>
            </a:r>
            <a:endParaRPr lang="ru-RU" dirty="0">
              <a:solidFill>
                <a:srgbClr val="FF212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2000240"/>
          <a:ext cx="6215106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0067" y="1214422"/>
            <a:ext cx="764386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+mn-lt"/>
              </a:rPr>
              <a:t>Более 70 поставщиков услуг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388" y="2005604"/>
            <a:ext cx="71438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+mn-lt"/>
              </a:rPr>
              <a:t>4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88" y="3077174"/>
            <a:ext cx="71438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+mn-lt"/>
              </a:rPr>
              <a:t>2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4071942"/>
            <a:ext cx="114300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+mn-lt"/>
              </a:rPr>
              <a:t>15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5143512"/>
            <a:ext cx="114300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+mn-lt"/>
              </a:rPr>
              <a:t>49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500990" cy="8572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2121"/>
                </a:solidFill>
              </a:rPr>
              <a:t>Виды услуг дошкольного образования в негосударственном секторе</a:t>
            </a:r>
            <a:endParaRPr lang="ru-RU" dirty="0">
              <a:solidFill>
                <a:srgbClr val="FF212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28596" y="1857364"/>
          <a:ext cx="5143536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795" name="Рисунок 36" descr="P100012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38" y="3130550"/>
            <a:ext cx="20018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20" descr="504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38" y="5000625"/>
            <a:ext cx="200501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9" descr="p-9-2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 b="12160"/>
          <a:stretch>
            <a:fillRect/>
          </a:stretch>
        </p:blipFill>
        <p:spPr bwMode="auto">
          <a:xfrm>
            <a:off x="5786438" y="1428750"/>
            <a:ext cx="17208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428728" y="71438"/>
            <a:ext cx="7715272" cy="9286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mtClean="0">
                <a:solidFill>
                  <a:srgbClr val="FF2121"/>
                </a:solidFill>
              </a:rPr>
              <a:t>Перспективная модель дошкольного образования в городе Перми</a:t>
            </a: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428625" y="2571744"/>
            <a:ext cx="4000500" cy="3429024"/>
          </a:xfrm>
          <a:prstGeom prst="rightArrowCallout">
            <a:avLst>
              <a:gd name="adj1" fmla="val 4940"/>
              <a:gd name="adj2" fmla="val 9717"/>
              <a:gd name="adj3" fmla="val 27171"/>
              <a:gd name="adj4" fmla="val 71459"/>
            </a:avLst>
          </a:prstGeom>
          <a:solidFill>
            <a:srgbClr val="FFFFCC"/>
          </a:solidFill>
          <a:ln>
            <a:noFill/>
          </a:ln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Размещение муниципального задания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2121"/>
                </a:solidFill>
              </a:rPr>
              <a:t>Предоставление субсидий поставщикам услуг дошкольного образования для детей в возрасте от 5 до 7 лет</a:t>
            </a:r>
            <a:endParaRPr lang="ru-RU" b="1" dirty="0">
              <a:solidFill>
                <a:srgbClr val="FF212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Предоставление пособия детям </a:t>
            </a:r>
            <a:r>
              <a:rPr lang="ru-RU" dirty="0"/>
              <a:t>в возрасте 1,5-5 </a:t>
            </a:r>
            <a:r>
              <a:rPr lang="ru-RU" dirty="0"/>
              <a:t>лет, не посещающих МДОУ</a:t>
            </a:r>
            <a:endParaRPr lang="ru-RU" dirty="0"/>
          </a:p>
        </p:txBody>
      </p:sp>
      <p:sp>
        <p:nvSpPr>
          <p:cNvPr id="9" name="Выноска со стрелкой вправо 8"/>
          <p:cNvSpPr/>
          <p:nvPr/>
        </p:nvSpPr>
        <p:spPr>
          <a:xfrm flipH="1">
            <a:off x="4857752" y="2571744"/>
            <a:ext cx="3786186" cy="3357586"/>
          </a:xfrm>
          <a:prstGeom prst="rightArrowCallout">
            <a:avLst>
              <a:gd name="adj1" fmla="val 4940"/>
              <a:gd name="adj2" fmla="val 9717"/>
              <a:gd name="adj3" fmla="val 27171"/>
              <a:gd name="adj4" fmla="val 71459"/>
            </a:avLst>
          </a:prstGeom>
          <a:solidFill>
            <a:srgbClr val="FFFFCC"/>
          </a:solidFill>
          <a:ln>
            <a:noFill/>
          </a:ln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Поддержка муниципальной сети ДОУ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Развитие </a:t>
            </a:r>
            <a:r>
              <a:rPr lang="ru-RU" sz="2000" dirty="0"/>
              <a:t>сети немуниципальных поставщиков образовательных </a:t>
            </a:r>
            <a:r>
              <a:rPr lang="ru-RU" sz="2000" dirty="0"/>
              <a:t>услуг</a:t>
            </a:r>
            <a:endParaRPr lang="ru-RU" sz="2000" dirty="0"/>
          </a:p>
        </p:txBody>
      </p:sp>
      <p:sp>
        <p:nvSpPr>
          <p:cNvPr id="34824" name="Прямоугольник 9"/>
          <p:cNvSpPr>
            <a:spLocks noChangeArrowheads="1"/>
          </p:cNvSpPr>
          <p:nvPr/>
        </p:nvSpPr>
        <p:spPr bwMode="auto">
          <a:xfrm>
            <a:off x="357188" y="1290638"/>
            <a:ext cx="8286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Результат: соблюдение конституционных прав граждан</a:t>
            </a:r>
          </a:p>
          <a:p>
            <a:r>
              <a:rPr lang="ru-RU">
                <a:latin typeface="Times New Roman" pitchFamily="18" charset="0"/>
              </a:rPr>
              <a:t>на дошкольное образование (доступность),</a:t>
            </a:r>
          </a:p>
          <a:p>
            <a:r>
              <a:rPr lang="ru-RU">
                <a:latin typeface="Times New Roman" pitchFamily="18" charset="0"/>
              </a:rPr>
              <a:t>обеспечение качества за счет конкуренции (качество)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571744"/>
            <a:ext cx="320677" cy="3500462"/>
          </a:xfrm>
          <a:prstGeom prst="rect">
            <a:avLst/>
          </a:prstGeom>
          <a:gradFill>
            <a:gsLst>
              <a:gs pos="0">
                <a:srgbClr val="9EDA46"/>
              </a:gs>
              <a:gs pos="35000">
                <a:srgbClr val="ABE05E"/>
              </a:gs>
              <a:gs pos="100000">
                <a:srgbClr val="9EDA46"/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wordArtVert" lIns="0" tIns="0" rIns="0" bIns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5143512"/>
            <a:ext cx="156966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01.09.2010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500990" cy="8572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2121"/>
                </a:solidFill>
              </a:rPr>
              <a:t> </a:t>
            </a:r>
            <a:endParaRPr lang="ru-RU" dirty="0">
              <a:solidFill>
                <a:srgbClr val="FF2121"/>
              </a:solidFill>
            </a:endParaRPr>
          </a:p>
        </p:txBody>
      </p:sp>
      <p:pic>
        <p:nvPicPr>
          <p:cNvPr id="36866" name="Содержимое 5" descr="Fotolia_265209_XL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857250"/>
            <a:ext cx="1804987" cy="1951038"/>
          </a:xfrm>
        </p:spPr>
      </p:pic>
      <p:pic>
        <p:nvPicPr>
          <p:cNvPr id="36867" name="Picture 12" descr="C:\Users\Сергей Злобин\Pictures\Рисунок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3725" y="3357563"/>
            <a:ext cx="19288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3071802" y="4750603"/>
            <a:ext cx="205267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Частный сад</a:t>
            </a:r>
          </a:p>
        </p:txBody>
      </p:sp>
      <p:pic>
        <p:nvPicPr>
          <p:cNvPr id="36869" name="Picture 2" descr="G:\pics\иац\serverf\28.11.08 МАДОУ №47\IMG_18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416300"/>
            <a:ext cx="19748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30866" y="4750603"/>
            <a:ext cx="265596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Муниципальный сад</a:t>
            </a:r>
          </a:p>
        </p:txBody>
      </p:sp>
      <p:pic>
        <p:nvPicPr>
          <p:cNvPr id="36871" name="Рисунок 18" descr="мешки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3788" y="3500438"/>
            <a:ext cx="17002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54"/>
          <p:cNvSpPr>
            <a:spLocks noChangeArrowheads="1"/>
          </p:cNvSpPr>
          <p:nvPr/>
        </p:nvSpPr>
        <p:spPr bwMode="auto">
          <a:xfrm>
            <a:off x="6715140" y="1857364"/>
            <a:ext cx="642942" cy="331445"/>
          </a:xfrm>
          <a:prstGeom prst="rightArrow">
            <a:avLst>
              <a:gd name="adj1" fmla="val 50000"/>
              <a:gd name="adj2" fmla="val 84118"/>
            </a:avLst>
          </a:prstGeom>
          <a:solidFill>
            <a:srgbClr val="76AF21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AutoShape 54"/>
          <p:cNvSpPr>
            <a:spLocks noChangeArrowheads="1"/>
          </p:cNvSpPr>
          <p:nvPr/>
        </p:nvSpPr>
        <p:spPr bwMode="auto">
          <a:xfrm rot="2621414">
            <a:off x="3281504" y="2751475"/>
            <a:ext cx="860098" cy="331445"/>
          </a:xfrm>
          <a:prstGeom prst="rightArrow">
            <a:avLst>
              <a:gd name="adj1" fmla="val 50000"/>
              <a:gd name="adj2" fmla="val 84118"/>
            </a:avLst>
          </a:prstGeom>
          <a:solidFill>
            <a:schemeClr val="tx2">
              <a:lumMod val="25000"/>
              <a:lumOff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AutoShape 54"/>
          <p:cNvSpPr>
            <a:spLocks noChangeArrowheads="1"/>
          </p:cNvSpPr>
          <p:nvPr/>
        </p:nvSpPr>
        <p:spPr bwMode="auto">
          <a:xfrm rot="7765257">
            <a:off x="1479102" y="2755361"/>
            <a:ext cx="816934" cy="331445"/>
          </a:xfrm>
          <a:prstGeom prst="rightArrow">
            <a:avLst>
              <a:gd name="adj1" fmla="val 50000"/>
              <a:gd name="adj2" fmla="val 84118"/>
            </a:avLst>
          </a:prstGeom>
          <a:solidFill>
            <a:schemeClr val="tx2">
              <a:lumMod val="25000"/>
              <a:lumOff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85402" y="1643050"/>
            <a:ext cx="1958300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permsad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AutoShape 54"/>
          <p:cNvSpPr>
            <a:spLocks noChangeArrowheads="1"/>
          </p:cNvSpPr>
          <p:nvPr/>
        </p:nvSpPr>
        <p:spPr bwMode="auto">
          <a:xfrm rot="5400000">
            <a:off x="7773837" y="2727492"/>
            <a:ext cx="928695" cy="331445"/>
          </a:xfrm>
          <a:prstGeom prst="rightArrow">
            <a:avLst>
              <a:gd name="adj1" fmla="val 50000"/>
              <a:gd name="adj2" fmla="val 84118"/>
            </a:avLst>
          </a:prstGeom>
          <a:solidFill>
            <a:srgbClr val="76AF21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658246" y="4143380"/>
            <a:ext cx="1285884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Бюджет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509690" y="214290"/>
            <a:ext cx="7500990" cy="857256"/>
          </a:xfrm>
          <a:prstGeom prst="rect">
            <a:avLst/>
          </a:prstGeom>
        </p:spPr>
        <p:txBody>
          <a:bodyPr anchor="ctr"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FF21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Модель предоставления услуг для детей от 5 до 7 лет </a:t>
            </a:r>
            <a:endParaRPr lang="ru-RU" sz="3600" b="1" dirty="0">
              <a:ln w="11430"/>
              <a:solidFill>
                <a:srgbClr val="FF21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887" name="TextBox 29"/>
          <p:cNvSpPr txBox="1">
            <a:spLocks noChangeArrowheads="1"/>
          </p:cNvSpPr>
          <p:nvPr/>
        </p:nvSpPr>
        <p:spPr bwMode="auto">
          <a:xfrm>
            <a:off x="5857875" y="392906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Субсидия</a:t>
            </a:r>
          </a:p>
        </p:txBody>
      </p:sp>
      <p:sp>
        <p:nvSpPr>
          <p:cNvPr id="36888" name="TextBox 19"/>
          <p:cNvSpPr txBox="1">
            <a:spLocks noChangeArrowheads="1"/>
          </p:cNvSpPr>
          <p:nvPr/>
        </p:nvSpPr>
        <p:spPr bwMode="auto">
          <a:xfrm>
            <a:off x="3429000" y="1487488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Заявление</a:t>
            </a:r>
          </a:p>
        </p:txBody>
      </p:sp>
      <p:sp>
        <p:nvSpPr>
          <p:cNvPr id="33" name="AutoShape 54"/>
          <p:cNvSpPr>
            <a:spLocks noChangeArrowheads="1"/>
          </p:cNvSpPr>
          <p:nvPr/>
        </p:nvSpPr>
        <p:spPr bwMode="auto">
          <a:xfrm>
            <a:off x="3643306" y="1878369"/>
            <a:ext cx="928694" cy="331445"/>
          </a:xfrm>
          <a:prstGeom prst="rightArrow">
            <a:avLst>
              <a:gd name="adj1" fmla="val 50000"/>
              <a:gd name="adj2" fmla="val 84118"/>
            </a:avLst>
          </a:prstGeom>
          <a:solidFill>
            <a:srgbClr val="76AF21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AutoShape 54"/>
          <p:cNvSpPr>
            <a:spLocks noChangeArrowheads="1"/>
          </p:cNvSpPr>
          <p:nvPr/>
        </p:nvSpPr>
        <p:spPr bwMode="auto">
          <a:xfrm flipH="1">
            <a:off x="5357818" y="4357694"/>
            <a:ext cx="2071702" cy="331445"/>
          </a:xfrm>
          <a:prstGeom prst="rightArrow">
            <a:avLst>
              <a:gd name="adj1" fmla="val 50000"/>
              <a:gd name="adj2" fmla="val 84118"/>
            </a:avLst>
          </a:prstGeom>
          <a:solidFill>
            <a:srgbClr val="76AF21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286644" y="1571612"/>
            <a:ext cx="17859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Департамент образования</a:t>
            </a:r>
          </a:p>
        </p:txBody>
      </p:sp>
      <p:sp>
        <p:nvSpPr>
          <p:cNvPr id="36" name="Развернутая стрелка 35"/>
          <p:cNvSpPr/>
          <p:nvPr/>
        </p:nvSpPr>
        <p:spPr>
          <a:xfrm flipH="1" flipV="1">
            <a:off x="1357290" y="5286388"/>
            <a:ext cx="6858048" cy="857256"/>
          </a:xfrm>
          <a:prstGeom prst="uturnArrow">
            <a:avLst/>
          </a:prstGeom>
          <a:solidFill>
            <a:srgbClr val="76AF2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899" name="TextBox 36"/>
          <p:cNvSpPr txBox="1">
            <a:spLocks noChangeArrowheads="1"/>
          </p:cNvSpPr>
          <p:nvPr/>
        </p:nvSpPr>
        <p:spPr bwMode="auto">
          <a:xfrm>
            <a:off x="3571875" y="5559425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Муниципальное задание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500990" cy="8572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2121"/>
                </a:solidFill>
              </a:rPr>
              <a:t>Планируемые результаты внедрения новой модели в 2010 году</a:t>
            </a:r>
            <a:endParaRPr lang="ru-RU" dirty="0">
              <a:solidFill>
                <a:srgbClr val="FF212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1285860"/>
          <a:ext cx="735811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4" descr="perm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85720" y="4572008"/>
          <a:ext cx="6500858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0100" y="142852"/>
            <a:ext cx="71438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Основные направления развития системы дошкольного образования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500990" cy="8572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2121"/>
                </a:solidFill>
              </a:rPr>
              <a:t>Планируемые результаты внедрения новой модели нарастающим итогом</a:t>
            </a:r>
            <a:endParaRPr lang="ru-RU" dirty="0">
              <a:solidFill>
                <a:srgbClr val="FF212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1285860"/>
          <a:ext cx="735811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500990" cy="85725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Статистические данные по комплектованию МДОУ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4075" y="1571625"/>
          <a:ext cx="7435850" cy="3770313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4214813"/>
                <a:gridCol w="3219768"/>
              </a:tblGrid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Показатель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Значение</a:t>
                      </a:r>
                      <a:endParaRPr lang="ru-RU" sz="3200" dirty="0"/>
                    </a:p>
                  </a:txBody>
                  <a:tcPr/>
                </a:tc>
              </a:tr>
              <a:tr h="7362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Проектная наполняемость МДОУ (мест)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33 788</a:t>
                      </a:r>
                      <a:endParaRPr lang="ru-RU" sz="2400" dirty="0"/>
                    </a:p>
                  </a:txBody>
                  <a:tcPr anchor="ctr"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Планируемое количество детей, посещающих МДОУ на 2009-2010 учебный год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43 972</a:t>
                      </a:r>
                      <a:endParaRPr lang="ru-RU" sz="2400" dirty="0"/>
                    </a:p>
                  </a:txBody>
                  <a:tcPr anchor="ctr"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Фактически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baseline="0" dirty="0" err="1" smtClean="0"/>
                        <a:t>закомплектовано</a:t>
                      </a:r>
                      <a:r>
                        <a:rPr lang="ru-RU" sz="2400" baseline="0" dirty="0" smtClean="0"/>
                        <a:t> в МДОУ </a:t>
                      </a:r>
                      <a:r>
                        <a:rPr lang="ru-RU" sz="2400" baseline="0" smtClean="0"/>
                        <a:t>на 01.01.2010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42 158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500990" cy="8572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2121"/>
                </a:solidFill>
              </a:rPr>
              <a:t>План доклада</a:t>
            </a:r>
            <a:endParaRPr lang="ru-RU" dirty="0">
              <a:solidFill>
                <a:srgbClr val="FF212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1285875"/>
            <a:ext cx="7858125" cy="5072063"/>
          </a:xfrm>
        </p:spPr>
        <p:txBody>
          <a:bodyPr rtlCol="0">
            <a:normAutofit fontScale="92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О проблеме доступности в системе дошкольного образования города Перми.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Пути решения проблемы.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Результаты реализации мероприятий по сокращению очередности в детские сады.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Свободные места в МДОУ.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Автоматизация процесса управления дошкольным образованием.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Презентация опыта решения проблемы доступности услуг дошкольного образования.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О развитии спектра услуг.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Перспективная модель дошкольного образования в городе Перми.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Планируемые результаты реализации новой модели дошкольного образования.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кама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 contrast="30000"/>
          </a:blip>
          <a:srcRect l="5074" t="8810" r="2174" b="285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107257" y="-24"/>
            <a:ext cx="6929486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FF21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 проблеме дошкольного образования в городе Перми</a:t>
            </a:r>
            <a:endParaRPr lang="ru-RU" sz="4000" b="1" dirty="0">
              <a:ln w="11430"/>
              <a:solidFill>
                <a:srgbClr val="FF21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76375" y="5475288"/>
          <a:ext cx="6096000" cy="1096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Очередь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От 1,5 до 7 лет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2007 год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17 470 чел.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2976" y="71438"/>
            <a:ext cx="8001024" cy="85723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Пути решения проблемы доступности дошкольного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5" y="4643446"/>
            <a:ext cx="3312000" cy="144000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+mj-lt"/>
              </a:rPr>
              <a:t>Закупка услуги дошкольного образования у немуниципальных поставщиков –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311 мест</a:t>
            </a:r>
            <a:endParaRPr lang="ru-RU" sz="2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46214" y="4643446"/>
            <a:ext cx="3312000" cy="144000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</a:rPr>
              <a:t>Аренда, концессия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5" y="1928802"/>
            <a:ext cx="3312000" cy="144000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+mj-lt"/>
              </a:rPr>
              <a:t>Восстановление групп  и детских садов –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3 000 мест</a:t>
            </a:r>
            <a:endParaRPr lang="ru-RU" sz="2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37075" y="1711148"/>
            <a:ext cx="320677" cy="4680000"/>
          </a:xfrm>
          <a:prstGeom prst="rect">
            <a:avLst/>
          </a:prstGeom>
          <a:gradFill>
            <a:gsLst>
              <a:gs pos="0">
                <a:srgbClr val="9EDA46"/>
              </a:gs>
              <a:gs pos="35000">
                <a:srgbClr val="ABE05E"/>
              </a:gs>
              <a:gs pos="100000">
                <a:srgbClr val="9EDA46"/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wordArtVert" lIns="0" tIns="0" rIns="0" bIns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929066"/>
            <a:ext cx="2606356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Альтернативный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1214422"/>
            <a:ext cx="2320956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Традиционный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816562" y="2428868"/>
            <a:ext cx="684000" cy="428628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816562" y="5143512"/>
            <a:ext cx="684000" cy="428628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8429652" y="5143512"/>
            <a:ext cx="684000" cy="428628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12578" y="3681715"/>
            <a:ext cx="156966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01.01.2009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786710" cy="8572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2121"/>
                </a:solidFill>
              </a:rPr>
              <a:t>Результаты реализации мероприятий по сокращению очередности (2007-2009 гг.)</a:t>
            </a:r>
            <a:endParaRPr lang="ru-RU" dirty="0">
              <a:solidFill>
                <a:srgbClr val="FF2121"/>
              </a:solidFill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1" y="1428736"/>
          <a:ext cx="821534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500990" cy="85725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Свободные места в муниципальных садах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376363"/>
          <a:ext cx="8286750" cy="5124450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1643045"/>
                <a:gridCol w="3286148"/>
                <a:gridCol w="3357585"/>
              </a:tblGrid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Возраст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Количество</a:t>
                      </a:r>
                      <a:r>
                        <a:rPr lang="ru-RU" sz="2800" baseline="0" dirty="0" smtClean="0"/>
                        <a:t> свободных мест на 01.10.2009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Количество свободных мест на </a:t>
                      </a:r>
                      <a:r>
                        <a:rPr lang="ru-RU" sz="2800" b="1" kern="1200" cap="none" spc="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01.03.2010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0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5-7 лет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95</a:t>
                      </a:r>
                      <a:endParaRPr lang="ru-RU" sz="40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cap="none" spc="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8</a:t>
                      </a:r>
                      <a:endParaRPr lang="ru-RU" sz="4000" b="1" kern="1200" cap="none" spc="0" dirty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0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3-5 лет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478</a:t>
                      </a:r>
                      <a:endParaRPr lang="ru-RU" sz="40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cap="none" spc="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58</a:t>
                      </a:r>
                      <a:endParaRPr lang="ru-RU" sz="4000" b="1" kern="1200" cap="none" spc="0" dirty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0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1,5-3</a:t>
                      </a:r>
                      <a:r>
                        <a:rPr lang="ru-RU" sz="2800" baseline="0" dirty="0" smtClean="0"/>
                        <a:t> года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232</a:t>
                      </a:r>
                      <a:endParaRPr lang="ru-RU" sz="40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cap="none" spc="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62</a:t>
                      </a:r>
                      <a:endParaRPr lang="ru-RU" sz="4000" b="1" kern="1200" cap="none" spc="0" dirty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00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ИТОГО: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805</a:t>
                      </a:r>
                      <a:endParaRPr lang="ru-RU" sz="4000" b="1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cap="none" spc="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128</a:t>
                      </a:r>
                      <a:endParaRPr lang="ru-RU" sz="4000" b="1" kern="1200" cap="none" spc="0" dirty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500990" cy="85725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2121"/>
                </a:solidFill>
              </a:rPr>
              <a:t>Свободные места в муниципальных садах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2938" y="1600200"/>
          <a:ext cx="8001000" cy="4114800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500302"/>
                <a:gridCol w="2750363"/>
                <a:gridCol w="2750363"/>
              </a:tblGrid>
              <a:tr h="6205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свободных мест на 01.10.2009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Количество свободных мест на </a:t>
                      </a:r>
                      <a:r>
                        <a:rPr lang="ru-RU" sz="1800" b="1" kern="1200" cap="none" spc="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01.03.2010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12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Кировский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147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22</a:t>
                      </a:r>
                      <a:endParaRPr lang="ru-RU" sz="2800" b="1" kern="1200" cap="none" spc="0" dirty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12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Ленинский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3</a:t>
                      </a:r>
                      <a:endParaRPr lang="ru-RU" sz="2800" b="1" kern="1200" cap="none" spc="0" dirty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120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Мотовилихинский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43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0</a:t>
                      </a:r>
                      <a:endParaRPr lang="ru-RU" sz="2800" b="1" kern="1200" cap="none" spc="0" dirty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12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Орджоникидзевский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107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18</a:t>
                      </a:r>
                      <a:endParaRPr lang="ru-RU" sz="2800" b="1" kern="1200" cap="none" spc="0" dirty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12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Свердловский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501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85</a:t>
                      </a:r>
                      <a:endParaRPr lang="ru-RU" sz="2800" b="1" kern="1200" cap="none" spc="0" dirty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61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805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128</a:t>
                      </a:r>
                      <a:endParaRPr lang="ru-RU" sz="2800" b="1" kern="1200" cap="none" spc="0" dirty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 r="6250" b="23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712872" y="571480"/>
            <a:ext cx="3573904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permsad.ru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714876" y="1857364"/>
          <a:ext cx="364333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500990" cy="8572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Позиционирование отрасли на российском уровне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85852" y="1428736"/>
            <a:ext cx="6858048" cy="642942"/>
          </a:xfrm>
          <a:prstGeom prst="roundRect">
            <a:avLst/>
          </a:prstGeom>
          <a:solidFill>
            <a:srgbClr val="FFFFCC"/>
          </a:solidFill>
          <a:ln>
            <a:noFill/>
          </a:ln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Выступления на конференциях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8677" name="TextBox 16"/>
          <p:cNvSpPr txBox="1">
            <a:spLocks noChangeArrowheads="1"/>
          </p:cNvSpPr>
          <p:nvPr/>
        </p:nvSpPr>
        <p:spPr bwMode="auto">
          <a:xfrm>
            <a:off x="785813" y="2214563"/>
            <a:ext cx="7715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Times New Roman" pitchFamily="18" charset="0"/>
              <a:buAutoNum type="arabicPeriod"/>
            </a:pPr>
            <a:r>
              <a:rPr lang="ru-RU" sz="1600">
                <a:latin typeface="Times New Roman" pitchFamily="18" charset="0"/>
              </a:rPr>
              <a:t>Всероссийский форум работников системы дошкольного образования </a:t>
            </a:r>
            <a:br>
              <a:rPr lang="ru-RU" sz="1600">
                <a:latin typeface="Times New Roman" pitchFamily="18" charset="0"/>
              </a:rPr>
            </a:br>
            <a:r>
              <a:rPr lang="ru-RU" sz="1600" b="1">
                <a:latin typeface="Times New Roman" pitchFamily="18" charset="0"/>
              </a:rPr>
              <a:t>(март 2009 г., г.Москва)</a:t>
            </a:r>
          </a:p>
          <a:p>
            <a:pPr marL="342900" indent="-342900">
              <a:buFont typeface="Times New Roman" pitchFamily="18" charset="0"/>
              <a:buAutoNum type="arabicPeriod"/>
            </a:pPr>
            <a:r>
              <a:rPr lang="ru-RU" sz="1600">
                <a:latin typeface="Times New Roman" pitchFamily="18" charset="0"/>
              </a:rPr>
              <a:t>Первая открытая городская научно-практическая конференция «Новые подходы к предоставлению общедоступного дошкольного образования» </a:t>
            </a:r>
            <a:r>
              <a:rPr lang="ru-RU" sz="1600" b="1">
                <a:latin typeface="Times New Roman" pitchFamily="18" charset="0"/>
              </a:rPr>
              <a:t/>
            </a:r>
            <a:br>
              <a:rPr lang="ru-RU" sz="1600" b="1">
                <a:latin typeface="Times New Roman" pitchFamily="18" charset="0"/>
              </a:rPr>
            </a:br>
            <a:r>
              <a:rPr lang="ru-RU" sz="1600" b="1">
                <a:latin typeface="Times New Roman" pitchFamily="18" charset="0"/>
              </a:rPr>
              <a:t>(апрель 2009 г., г.Пермь)</a:t>
            </a:r>
          </a:p>
          <a:p>
            <a:pPr marL="342900" indent="-342900">
              <a:buFont typeface="Times New Roman" pitchFamily="18" charset="0"/>
              <a:buAutoNum type="arabicPeriod"/>
            </a:pPr>
            <a:r>
              <a:rPr lang="en-US" sz="1600">
                <a:latin typeface="Times New Roman" pitchFamily="18" charset="0"/>
              </a:rPr>
              <a:t>VI </a:t>
            </a:r>
            <a:r>
              <a:rPr lang="ru-RU" sz="1600">
                <a:latin typeface="Times New Roman" pitchFamily="18" charset="0"/>
              </a:rPr>
              <a:t>фестиваль предпринимателей Пермского края </a:t>
            </a:r>
            <a:r>
              <a:rPr lang="ru-RU" sz="1600" b="1">
                <a:latin typeface="Times New Roman" pitchFamily="18" charset="0"/>
              </a:rPr>
              <a:t>(июнь 2009 г., г. Чайковский)</a:t>
            </a:r>
          </a:p>
          <a:p>
            <a:pPr marL="342900" indent="-342900">
              <a:buFont typeface="Times New Roman" pitchFamily="18" charset="0"/>
              <a:buAutoNum type="arabicPeriod"/>
            </a:pPr>
            <a:r>
              <a:rPr lang="ru-RU" sz="1600">
                <a:latin typeface="Times New Roman" pitchFamily="18" charset="0"/>
              </a:rPr>
              <a:t>Всероссийское совещание по обсуждению вопросов, связанных с внесением изменений в нормативно-правовое обеспечение системы дошкольного образования </a:t>
            </a:r>
            <a:br>
              <a:rPr lang="ru-RU" sz="1600">
                <a:latin typeface="Times New Roman" pitchFamily="18" charset="0"/>
              </a:rPr>
            </a:br>
            <a:r>
              <a:rPr lang="ru-RU" sz="1600" b="1">
                <a:latin typeface="Times New Roman" pitchFamily="18" charset="0"/>
              </a:rPr>
              <a:t>(октябрь 2009 г., г.Москва)</a:t>
            </a:r>
          </a:p>
          <a:p>
            <a:pPr marL="342900" indent="-342900">
              <a:buFont typeface="Times New Roman" pitchFamily="18" charset="0"/>
              <a:buAutoNum type="arabicPeriod"/>
            </a:pPr>
            <a:r>
              <a:rPr lang="ru-RU" sz="1600">
                <a:latin typeface="Times New Roman" pitchFamily="18" charset="0"/>
              </a:rPr>
              <a:t>Форум «Частно-государственное партнерство в сфере дошкольного образования» </a:t>
            </a:r>
            <a:br>
              <a:rPr lang="ru-RU" sz="1600">
                <a:latin typeface="Times New Roman" pitchFamily="18" charset="0"/>
              </a:rPr>
            </a:br>
            <a:r>
              <a:rPr lang="ru-RU" sz="1600" b="1">
                <a:latin typeface="Times New Roman" pitchFamily="18" charset="0"/>
              </a:rPr>
              <a:t>(октябрь 2009 г., г.Воронеж)</a:t>
            </a:r>
          </a:p>
          <a:p>
            <a:pPr marL="342900" indent="-342900">
              <a:buFont typeface="Times New Roman" pitchFamily="18" charset="0"/>
              <a:buAutoNum type="arabicPeriod"/>
            </a:pPr>
            <a:r>
              <a:rPr lang="ru-RU" sz="1600">
                <a:latin typeface="Times New Roman" pitchFamily="18" charset="0"/>
              </a:rPr>
              <a:t>Заседание Ассоциации городов Урала, секция «Образование» </a:t>
            </a:r>
            <a:br>
              <a:rPr lang="ru-RU" sz="1600">
                <a:latin typeface="Times New Roman" pitchFamily="18" charset="0"/>
              </a:rPr>
            </a:br>
            <a:r>
              <a:rPr lang="ru-RU" sz="1600" b="1">
                <a:latin typeface="Times New Roman" pitchFamily="18" charset="0"/>
              </a:rPr>
              <a:t>(декабрь 2009 г., г.Екатеринбург)</a:t>
            </a:r>
          </a:p>
          <a:p>
            <a:pPr marL="342900" indent="-342900">
              <a:buFont typeface="Times New Roman" pitchFamily="18" charset="0"/>
              <a:buAutoNum type="arabicPeriod"/>
            </a:pPr>
            <a:r>
              <a:rPr lang="ru-RU" sz="1600">
                <a:latin typeface="Times New Roman" pitchFamily="18" charset="0"/>
              </a:rPr>
              <a:t>Заседание Социальной секции Союза российских городов </a:t>
            </a:r>
            <a:r>
              <a:rPr lang="ru-RU" sz="1600" b="1">
                <a:latin typeface="Times New Roman" pitchFamily="18" charset="0"/>
              </a:rPr>
              <a:t>(февраль 2010 г., г.Самара)</a:t>
            </a:r>
            <a:endParaRPr lang="ru-RU" sz="160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партамен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айт администрации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департамент</Template>
  <TotalTime>2517</TotalTime>
  <Words>345</Words>
  <Application>Microsoft Office PowerPoint</Application>
  <PresentationFormat>Экран (4:3)</PresentationFormat>
  <Paragraphs>95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Times New Roman</vt:lpstr>
      <vt:lpstr>Arial</vt:lpstr>
      <vt:lpstr>Calibri</vt:lpstr>
      <vt:lpstr>департамент</vt:lpstr>
      <vt:lpstr>департамент</vt:lpstr>
      <vt:lpstr>департамент</vt:lpstr>
      <vt:lpstr>департамент</vt:lpstr>
      <vt:lpstr>департамент</vt:lpstr>
      <vt:lpstr>департамент</vt:lpstr>
      <vt:lpstr>департамент</vt:lpstr>
      <vt:lpstr>департамент</vt:lpstr>
      <vt:lpstr>департамент</vt:lpstr>
      <vt:lpstr>департамент</vt:lpstr>
      <vt:lpstr>департамент</vt:lpstr>
      <vt:lpstr>департамент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Dvorak</dc:creator>
  <cp:lastModifiedBy>pom7</cp:lastModifiedBy>
  <cp:revision>294</cp:revision>
  <dcterms:created xsi:type="dcterms:W3CDTF">2009-08-09T12:07:52Z</dcterms:created>
  <dcterms:modified xsi:type="dcterms:W3CDTF">2010-03-16T05:01:32Z</dcterms:modified>
</cp:coreProperties>
</file>