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notesSlides/notesSlide23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13.xml" ContentType="application/vnd.openxmlformats-officedocument.presentationml.notesSlide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diagrams/quickStyle12.xml" ContentType="application/vnd.openxmlformats-officedocument.drawingml.diagramStyle+xml"/>
  <Override PartName="/ppt/notesSlides/notesSlide20.xml" ContentType="application/vnd.openxmlformats-officedocument.presentationml.notesSlid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23.xml" ContentType="application/vnd.openxmlformats-officedocument.drawingml.diagram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wmf" ContentType="image/x-wmf"/>
  <Override PartName="/ppt/notesSlides/notesSlide18.xml" ContentType="application/vnd.openxmlformats-officedocument.presentationml.notesSlide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15.xml" ContentType="application/vnd.openxmlformats-officedocument.drawingml.diagramLayout+xml"/>
  <Override PartName="/ppt/notesSlides/notesSlide21.xml" ContentType="application/vnd.openxmlformats-officedocument.presentationml.notesSlide+xml"/>
  <Override PartName="/ppt/diagrams/quickStyle22.xml" ContentType="application/vnd.openxmlformats-officedocument.drawingml.diagramStyle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notesSlides/notesSlide15.xml" ContentType="application/vnd.openxmlformats-officedocument.presentationml.notesSlide+xml"/>
  <Override PartName="/ppt/diagrams/quickStyle16.xml" ContentType="application/vnd.openxmlformats-officedocument.drawingml.diagramStyl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7" r:id="rId2"/>
    <p:sldId id="258" r:id="rId3"/>
    <p:sldId id="259" r:id="rId4"/>
    <p:sldId id="260" r:id="rId5"/>
    <p:sldId id="262" r:id="rId6"/>
    <p:sldId id="261" r:id="rId7"/>
    <p:sldId id="263" r:id="rId8"/>
    <p:sldId id="265" r:id="rId9"/>
    <p:sldId id="267" r:id="rId10"/>
    <p:sldId id="268" r:id="rId11"/>
    <p:sldId id="270" r:id="rId12"/>
    <p:sldId id="269" r:id="rId13"/>
    <p:sldId id="271" r:id="rId14"/>
    <p:sldId id="272" r:id="rId15"/>
    <p:sldId id="274" r:id="rId16"/>
    <p:sldId id="273" r:id="rId17"/>
    <p:sldId id="276" r:id="rId18"/>
    <p:sldId id="286" r:id="rId19"/>
    <p:sldId id="277" r:id="rId20"/>
    <p:sldId id="278" r:id="rId21"/>
    <p:sldId id="279" r:id="rId22"/>
    <p:sldId id="280" r:id="rId23"/>
    <p:sldId id="287" r:id="rId24"/>
    <p:sldId id="282" r:id="rId25"/>
    <p:sldId id="283" r:id="rId26"/>
    <p:sldId id="284" r:id="rId27"/>
    <p:sldId id="285" r:id="rId28"/>
  </p:sldIdLst>
  <p:sldSz cx="9144000" cy="6858000" type="screen4x3"/>
  <p:notesSz cx="6815138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8333" autoAdjust="0"/>
  </p:normalViewPr>
  <p:slideViewPr>
    <p:cSldViewPr>
      <p:cViewPr varScale="1">
        <p:scale>
          <a:sx n="57" d="100"/>
          <a:sy n="57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A16565-69D8-498D-B329-CEB21CD3EA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820D06-047F-4EF2-91B1-25EEE0CE1029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angle"/>
        </a:sp3d>
      </dgm:spPr>
      <dgm:t>
        <a:bodyPr/>
        <a:lstStyle/>
        <a:p>
          <a:pPr algn="ctr" rtl="0"/>
          <a:r>
            <a:rPr lang="ru-RU" sz="4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rPr>
            <a:t>Сокращение сети дошкольных учреждений</a:t>
          </a:r>
          <a:endParaRPr lang="ru-RU" sz="40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solidFill>
              <a:schemeClr val="bg1"/>
            </a:soli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673138FA-ED87-4A23-B6D2-DD58F2D8E1A5}" type="parTrans" cxnId="{3096FE5A-3D05-4DE3-B88E-4F426B529A28}">
      <dgm:prSet/>
      <dgm:spPr/>
      <dgm:t>
        <a:bodyPr/>
        <a:lstStyle/>
        <a:p>
          <a:endParaRPr lang="ru-RU"/>
        </a:p>
      </dgm:t>
    </dgm:pt>
    <dgm:pt modelId="{0CC7FD5C-1FB1-4D26-8930-03A33C52B5D6}" type="sibTrans" cxnId="{3096FE5A-3D05-4DE3-B88E-4F426B529A28}">
      <dgm:prSet/>
      <dgm:spPr/>
      <dgm:t>
        <a:bodyPr/>
        <a:lstStyle/>
        <a:p>
          <a:endParaRPr lang="ru-RU"/>
        </a:p>
      </dgm:t>
    </dgm:pt>
    <dgm:pt modelId="{C8E576D7-DC52-4893-9553-0B7AA9BA3A71}" type="pres">
      <dgm:prSet presAssocID="{63A16565-69D8-498D-B329-CEB21CD3EA6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33A03C-69BD-4C57-A4C1-A75BD3730CE6}" type="pres">
      <dgm:prSet presAssocID="{52820D06-047F-4EF2-91B1-25EEE0CE1029}" presName="parentText" presStyleLbl="node1" presStyleIdx="0" presStyleCnt="1" custScaleY="1265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3BBA9E-6E84-47FE-A4AA-21B4EFBBE7B9}" type="presOf" srcId="{63A16565-69D8-498D-B329-CEB21CD3EA65}" destId="{C8E576D7-DC52-4893-9553-0B7AA9BA3A71}" srcOrd="0" destOrd="0" presId="urn:microsoft.com/office/officeart/2005/8/layout/vList2"/>
    <dgm:cxn modelId="{3096FE5A-3D05-4DE3-B88E-4F426B529A28}" srcId="{63A16565-69D8-498D-B329-CEB21CD3EA65}" destId="{52820D06-047F-4EF2-91B1-25EEE0CE1029}" srcOrd="0" destOrd="0" parTransId="{673138FA-ED87-4A23-B6D2-DD58F2D8E1A5}" sibTransId="{0CC7FD5C-1FB1-4D26-8930-03A33C52B5D6}"/>
    <dgm:cxn modelId="{E9CF5869-1F72-4FF6-BB2C-0811F47361F7}" type="presOf" srcId="{52820D06-047F-4EF2-91B1-25EEE0CE1029}" destId="{5C33A03C-69BD-4C57-A4C1-A75BD3730CE6}" srcOrd="0" destOrd="0" presId="urn:microsoft.com/office/officeart/2005/8/layout/vList2"/>
    <dgm:cxn modelId="{E99E7C0D-E8DA-4DA5-9A6B-EA2494FA9CF5}" type="presParOf" srcId="{C8E576D7-DC52-4893-9553-0B7AA9BA3A71}" destId="{5C33A03C-69BD-4C57-A4C1-A75BD3730CE6}" srcOrd="0" destOrd="0" presId="urn:microsoft.com/office/officeart/2005/8/layout/vList2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EE30A99-C702-40E3-860D-7BADA6A9CC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DB909A-ADC4-44FF-822B-1C79D51CE51E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ru-RU" sz="4400" dirty="0" smtClean="0"/>
            <a:t>Доступно для потребителя </a:t>
          </a:r>
          <a:endParaRPr lang="ru-RU" sz="4400" dirty="0"/>
        </a:p>
      </dgm:t>
    </dgm:pt>
    <dgm:pt modelId="{5C4858DE-4209-46E4-9833-38CCE1DB4041}" type="parTrans" cxnId="{A7B86FA3-FEDC-4FDA-937A-79A149440F78}">
      <dgm:prSet/>
      <dgm:spPr/>
      <dgm:t>
        <a:bodyPr/>
        <a:lstStyle/>
        <a:p>
          <a:endParaRPr lang="ru-RU"/>
        </a:p>
      </dgm:t>
    </dgm:pt>
    <dgm:pt modelId="{811D45EA-EC7B-49ED-AE9B-C66D23EFBF7D}" type="sibTrans" cxnId="{A7B86FA3-FEDC-4FDA-937A-79A149440F78}">
      <dgm:prSet/>
      <dgm:spPr/>
      <dgm:t>
        <a:bodyPr/>
        <a:lstStyle/>
        <a:p>
          <a:endParaRPr lang="ru-RU"/>
        </a:p>
      </dgm:t>
    </dgm:pt>
    <dgm:pt modelId="{A52B6841-D075-4420-8800-5DF3DE9547A0}" type="pres">
      <dgm:prSet presAssocID="{4EE30A99-C702-40E3-860D-7BADA6A9CC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ADB6B0-C977-4F43-B619-86B76548F4FC}" type="pres">
      <dgm:prSet presAssocID="{42DB909A-ADC4-44FF-822B-1C79D51CE51E}" presName="parentText" presStyleLbl="node1" presStyleIdx="0" presStyleCnt="1" custScaleY="149664" custLinFactNeighborY="-480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B86FA3-FEDC-4FDA-937A-79A149440F78}" srcId="{4EE30A99-C702-40E3-860D-7BADA6A9CC9E}" destId="{42DB909A-ADC4-44FF-822B-1C79D51CE51E}" srcOrd="0" destOrd="0" parTransId="{5C4858DE-4209-46E4-9833-38CCE1DB4041}" sibTransId="{811D45EA-EC7B-49ED-AE9B-C66D23EFBF7D}"/>
    <dgm:cxn modelId="{40E4EBAE-34E6-4F5E-81CC-36C6FF71DC53}" type="presOf" srcId="{4EE30A99-C702-40E3-860D-7BADA6A9CC9E}" destId="{A52B6841-D075-4420-8800-5DF3DE9547A0}" srcOrd="0" destOrd="0" presId="urn:microsoft.com/office/officeart/2005/8/layout/vList2"/>
    <dgm:cxn modelId="{929C548E-AA1E-40E2-9092-0E958D75ADB7}" type="presOf" srcId="{42DB909A-ADC4-44FF-822B-1C79D51CE51E}" destId="{D6ADB6B0-C977-4F43-B619-86B76548F4FC}" srcOrd="0" destOrd="0" presId="urn:microsoft.com/office/officeart/2005/8/layout/vList2"/>
    <dgm:cxn modelId="{26997A85-E87C-4174-B993-79C2B9D45C5F}" type="presParOf" srcId="{A52B6841-D075-4420-8800-5DF3DE9547A0}" destId="{D6ADB6B0-C977-4F43-B619-86B76548F4FC}" srcOrd="0" destOrd="0" presId="urn:microsoft.com/office/officeart/2005/8/layout/vList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2A1EB9B-2C57-4FCA-860B-E0181EE5BB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E4FB9D-F7A6-4B19-9F2B-2552F574A86A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ru-RU" sz="4000" dirty="0" smtClean="0"/>
            <a:t>Однозначно в интерпретации для исполнителя</a:t>
          </a:r>
          <a:endParaRPr lang="ru-RU" sz="4000" dirty="0"/>
        </a:p>
      </dgm:t>
    </dgm:pt>
    <dgm:pt modelId="{69600CCB-3E76-4D53-B348-A24D0AA01970}" type="parTrans" cxnId="{447A4EF6-6BFE-4108-B89B-797DB58E9059}">
      <dgm:prSet/>
      <dgm:spPr/>
      <dgm:t>
        <a:bodyPr/>
        <a:lstStyle/>
        <a:p>
          <a:endParaRPr lang="ru-RU"/>
        </a:p>
      </dgm:t>
    </dgm:pt>
    <dgm:pt modelId="{65252438-F05D-4D64-9D0E-586E9A014D0C}" type="sibTrans" cxnId="{447A4EF6-6BFE-4108-B89B-797DB58E9059}">
      <dgm:prSet/>
      <dgm:spPr/>
      <dgm:t>
        <a:bodyPr/>
        <a:lstStyle/>
        <a:p>
          <a:endParaRPr lang="ru-RU"/>
        </a:p>
      </dgm:t>
    </dgm:pt>
    <dgm:pt modelId="{EFB99350-0A19-42A0-8A21-2E35B6F16ABA}" type="pres">
      <dgm:prSet presAssocID="{22A1EB9B-2C57-4FCA-860B-E0181EE5BB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06506D-1039-4CD5-A2D4-098BA80850B4}" type="pres">
      <dgm:prSet presAssocID="{61E4FB9D-F7A6-4B19-9F2B-2552F574A86A}" presName="parentText" presStyleLbl="node1" presStyleIdx="0" presStyleCnt="1" custScaleY="470278" custLinFactNeighborY="-62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7A4EF6-6BFE-4108-B89B-797DB58E9059}" srcId="{22A1EB9B-2C57-4FCA-860B-E0181EE5BBFF}" destId="{61E4FB9D-F7A6-4B19-9F2B-2552F574A86A}" srcOrd="0" destOrd="0" parTransId="{69600CCB-3E76-4D53-B348-A24D0AA01970}" sibTransId="{65252438-F05D-4D64-9D0E-586E9A014D0C}"/>
    <dgm:cxn modelId="{CD2B6B35-94C7-44AB-918D-B0AD9C42307D}" type="presOf" srcId="{61E4FB9D-F7A6-4B19-9F2B-2552F574A86A}" destId="{8106506D-1039-4CD5-A2D4-098BA80850B4}" srcOrd="0" destOrd="0" presId="urn:microsoft.com/office/officeart/2005/8/layout/vList2"/>
    <dgm:cxn modelId="{C7ACC276-6008-42A1-AC3E-B745B30CE204}" type="presOf" srcId="{22A1EB9B-2C57-4FCA-860B-E0181EE5BBFF}" destId="{EFB99350-0A19-42A0-8A21-2E35B6F16ABA}" srcOrd="0" destOrd="0" presId="urn:microsoft.com/office/officeart/2005/8/layout/vList2"/>
    <dgm:cxn modelId="{B4DDF31D-4D5A-4A2A-868E-0A96D6C18E1B}" type="presParOf" srcId="{EFB99350-0A19-42A0-8A21-2E35B6F16ABA}" destId="{8106506D-1039-4CD5-A2D4-098BA80850B4}" srcOrd="0" destOrd="0" presId="urn:microsoft.com/office/officeart/2005/8/layout/vList2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75C0C87-08BA-4000-8037-B3FC56C019A4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</dgm:pt>
    <dgm:pt modelId="{BAEC6C03-98E6-4361-8E41-91EF2003E8C2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4800" dirty="0" smtClean="0"/>
            <a:t>от 1,5 до 3 лет</a:t>
          </a:r>
          <a:endParaRPr lang="ru-RU" sz="4800" dirty="0"/>
        </a:p>
      </dgm:t>
    </dgm:pt>
    <dgm:pt modelId="{52F680AA-7C69-46B6-B3F4-A96F9F0AB082}" type="parTrans" cxnId="{63112D22-A3BB-4E54-9552-06B433D1BB48}">
      <dgm:prSet/>
      <dgm:spPr/>
      <dgm:t>
        <a:bodyPr/>
        <a:lstStyle/>
        <a:p>
          <a:endParaRPr lang="ru-RU"/>
        </a:p>
      </dgm:t>
    </dgm:pt>
    <dgm:pt modelId="{060D61EC-3813-4950-BDDA-B5090FCDE974}" type="sibTrans" cxnId="{63112D22-A3BB-4E54-9552-06B433D1BB48}">
      <dgm:prSet/>
      <dgm:spPr/>
      <dgm:t>
        <a:bodyPr/>
        <a:lstStyle/>
        <a:p>
          <a:endParaRPr lang="ru-RU"/>
        </a:p>
      </dgm:t>
    </dgm:pt>
    <dgm:pt modelId="{010BC823-03EC-4736-A9A0-3BEFEC7DAFA1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4800" dirty="0" smtClean="0"/>
            <a:t>от 3 до 7 лет</a:t>
          </a:r>
          <a:endParaRPr lang="ru-RU" sz="4800" dirty="0"/>
        </a:p>
      </dgm:t>
    </dgm:pt>
    <dgm:pt modelId="{FE839D25-0C96-422F-92EC-15EFA5220D5B}" type="parTrans" cxnId="{A1DE7713-3073-4EB1-903B-59C33C3B43CF}">
      <dgm:prSet/>
      <dgm:spPr/>
      <dgm:t>
        <a:bodyPr/>
        <a:lstStyle/>
        <a:p>
          <a:endParaRPr lang="ru-RU"/>
        </a:p>
      </dgm:t>
    </dgm:pt>
    <dgm:pt modelId="{86AFDC6D-0170-488C-AAAF-4F2D6452C9E5}" type="sibTrans" cxnId="{A1DE7713-3073-4EB1-903B-59C33C3B43CF}">
      <dgm:prSet/>
      <dgm:spPr/>
      <dgm:t>
        <a:bodyPr/>
        <a:lstStyle/>
        <a:p>
          <a:endParaRPr lang="ru-RU"/>
        </a:p>
      </dgm:t>
    </dgm:pt>
    <dgm:pt modelId="{10DEF0C4-FDE5-4DD1-82D2-83E3A6F3AA00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6000" dirty="0" smtClean="0"/>
            <a:t>63 589 рублей</a:t>
          </a:r>
          <a:endParaRPr lang="ru-RU" sz="6000" dirty="0"/>
        </a:p>
      </dgm:t>
    </dgm:pt>
    <dgm:pt modelId="{06F7B190-D90D-45BC-BBD2-5149B41FE9B1}" type="parTrans" cxnId="{A27A441C-A643-481C-9131-009999BB0C9E}">
      <dgm:prSet/>
      <dgm:spPr/>
      <dgm:t>
        <a:bodyPr/>
        <a:lstStyle/>
        <a:p>
          <a:endParaRPr lang="ru-RU"/>
        </a:p>
      </dgm:t>
    </dgm:pt>
    <dgm:pt modelId="{1A6158A5-B873-4336-893B-C200D6797415}" type="sibTrans" cxnId="{A27A441C-A643-481C-9131-009999BB0C9E}">
      <dgm:prSet/>
      <dgm:spPr/>
      <dgm:t>
        <a:bodyPr/>
        <a:lstStyle/>
        <a:p>
          <a:endParaRPr lang="ru-RU"/>
        </a:p>
      </dgm:t>
    </dgm:pt>
    <dgm:pt modelId="{A0FE7DC9-C419-4D2E-9E8D-A555415F32AD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6000" dirty="0" smtClean="0"/>
            <a:t>53 536 рублей</a:t>
          </a:r>
          <a:endParaRPr lang="ru-RU" sz="6000" dirty="0"/>
        </a:p>
      </dgm:t>
    </dgm:pt>
    <dgm:pt modelId="{772D56C0-06B2-466D-9D25-65C865D7746D}" type="parTrans" cxnId="{5DA86338-E92F-4BBF-A5CD-2835D0750F08}">
      <dgm:prSet/>
      <dgm:spPr/>
      <dgm:t>
        <a:bodyPr/>
        <a:lstStyle/>
        <a:p>
          <a:endParaRPr lang="ru-RU"/>
        </a:p>
      </dgm:t>
    </dgm:pt>
    <dgm:pt modelId="{396B3C87-BA63-4B00-B0C9-390400F992F2}" type="sibTrans" cxnId="{5DA86338-E92F-4BBF-A5CD-2835D0750F08}">
      <dgm:prSet/>
      <dgm:spPr/>
      <dgm:t>
        <a:bodyPr/>
        <a:lstStyle/>
        <a:p>
          <a:endParaRPr lang="ru-RU"/>
        </a:p>
      </dgm:t>
    </dgm:pt>
    <dgm:pt modelId="{3AA7E1F2-EB4D-4A96-9121-2883000C4A3C}" type="pres">
      <dgm:prSet presAssocID="{A75C0C87-08BA-4000-8037-B3FC56C019A4}" presName="theList" presStyleCnt="0">
        <dgm:presLayoutVars>
          <dgm:dir/>
          <dgm:animLvl val="lvl"/>
          <dgm:resizeHandles val="exact"/>
        </dgm:presLayoutVars>
      </dgm:prSet>
      <dgm:spPr/>
    </dgm:pt>
    <dgm:pt modelId="{65063A49-705C-4ED7-8CA3-5540059BC79D}" type="pres">
      <dgm:prSet presAssocID="{BAEC6C03-98E6-4361-8E41-91EF2003E8C2}" presName="compNode" presStyleCnt="0"/>
      <dgm:spPr/>
    </dgm:pt>
    <dgm:pt modelId="{959A3153-931F-401C-9194-1022B46CD9D4}" type="pres">
      <dgm:prSet presAssocID="{BAEC6C03-98E6-4361-8E41-91EF2003E8C2}" presName="aNode" presStyleLbl="bgShp" presStyleIdx="0" presStyleCnt="2"/>
      <dgm:spPr/>
      <dgm:t>
        <a:bodyPr/>
        <a:lstStyle/>
        <a:p>
          <a:endParaRPr lang="ru-RU"/>
        </a:p>
      </dgm:t>
    </dgm:pt>
    <dgm:pt modelId="{CA8F25D4-72A7-4790-B0BF-DEAD29ED81E7}" type="pres">
      <dgm:prSet presAssocID="{BAEC6C03-98E6-4361-8E41-91EF2003E8C2}" presName="textNode" presStyleLbl="bgShp" presStyleIdx="0" presStyleCnt="2"/>
      <dgm:spPr/>
      <dgm:t>
        <a:bodyPr/>
        <a:lstStyle/>
        <a:p>
          <a:endParaRPr lang="ru-RU"/>
        </a:p>
      </dgm:t>
    </dgm:pt>
    <dgm:pt modelId="{7D6DFD65-96E7-45AC-B9B1-BD941CF8CDA3}" type="pres">
      <dgm:prSet presAssocID="{BAEC6C03-98E6-4361-8E41-91EF2003E8C2}" presName="compChildNode" presStyleCnt="0"/>
      <dgm:spPr/>
    </dgm:pt>
    <dgm:pt modelId="{CF34ABA7-8E50-4848-B45D-EBCD1DA08146}" type="pres">
      <dgm:prSet presAssocID="{BAEC6C03-98E6-4361-8E41-91EF2003E8C2}" presName="theInnerList" presStyleCnt="0"/>
      <dgm:spPr/>
    </dgm:pt>
    <dgm:pt modelId="{BA4E0293-E242-41C9-B561-3E28D4D404E9}" type="pres">
      <dgm:prSet presAssocID="{10DEF0C4-FDE5-4DD1-82D2-83E3A6F3AA00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ADD84-E3B9-472A-8843-76C8C57E5262}" type="pres">
      <dgm:prSet presAssocID="{BAEC6C03-98E6-4361-8E41-91EF2003E8C2}" presName="aSpace" presStyleCnt="0"/>
      <dgm:spPr/>
    </dgm:pt>
    <dgm:pt modelId="{1073EED2-1B46-4A7E-A550-06C7683265A4}" type="pres">
      <dgm:prSet presAssocID="{010BC823-03EC-4736-A9A0-3BEFEC7DAFA1}" presName="compNode" presStyleCnt="0"/>
      <dgm:spPr/>
    </dgm:pt>
    <dgm:pt modelId="{3675417A-AEF7-484B-A145-E3E5A5558347}" type="pres">
      <dgm:prSet presAssocID="{010BC823-03EC-4736-A9A0-3BEFEC7DAFA1}" presName="aNode" presStyleLbl="bgShp" presStyleIdx="1" presStyleCnt="2"/>
      <dgm:spPr/>
      <dgm:t>
        <a:bodyPr/>
        <a:lstStyle/>
        <a:p>
          <a:endParaRPr lang="ru-RU"/>
        </a:p>
      </dgm:t>
    </dgm:pt>
    <dgm:pt modelId="{71B5294F-38D8-41FF-A6B8-AD4AA01AC088}" type="pres">
      <dgm:prSet presAssocID="{010BC823-03EC-4736-A9A0-3BEFEC7DAFA1}" presName="textNode" presStyleLbl="bgShp" presStyleIdx="1" presStyleCnt="2"/>
      <dgm:spPr/>
      <dgm:t>
        <a:bodyPr/>
        <a:lstStyle/>
        <a:p>
          <a:endParaRPr lang="ru-RU"/>
        </a:p>
      </dgm:t>
    </dgm:pt>
    <dgm:pt modelId="{A9AA1255-93F3-428B-B601-88E0B08A5586}" type="pres">
      <dgm:prSet presAssocID="{010BC823-03EC-4736-A9A0-3BEFEC7DAFA1}" presName="compChildNode" presStyleCnt="0"/>
      <dgm:spPr/>
    </dgm:pt>
    <dgm:pt modelId="{510BF7D7-C8A4-4B7A-B046-A2B387474353}" type="pres">
      <dgm:prSet presAssocID="{010BC823-03EC-4736-A9A0-3BEFEC7DAFA1}" presName="theInnerList" presStyleCnt="0"/>
      <dgm:spPr/>
    </dgm:pt>
    <dgm:pt modelId="{ACED397D-6558-426C-B212-574263AAB9E2}" type="pres">
      <dgm:prSet presAssocID="{A0FE7DC9-C419-4D2E-9E8D-A555415F32AD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7A441C-A643-481C-9131-009999BB0C9E}" srcId="{BAEC6C03-98E6-4361-8E41-91EF2003E8C2}" destId="{10DEF0C4-FDE5-4DD1-82D2-83E3A6F3AA00}" srcOrd="0" destOrd="0" parTransId="{06F7B190-D90D-45BC-BBD2-5149B41FE9B1}" sibTransId="{1A6158A5-B873-4336-893B-C200D6797415}"/>
    <dgm:cxn modelId="{B5D9A44C-18A7-4351-95BA-3699A9E9E2E4}" type="presOf" srcId="{010BC823-03EC-4736-A9A0-3BEFEC7DAFA1}" destId="{71B5294F-38D8-41FF-A6B8-AD4AA01AC088}" srcOrd="1" destOrd="0" presId="urn:microsoft.com/office/officeart/2005/8/layout/lProcess2"/>
    <dgm:cxn modelId="{DC14D535-37BF-4BBD-81D4-11952E7E8583}" type="presOf" srcId="{A75C0C87-08BA-4000-8037-B3FC56C019A4}" destId="{3AA7E1F2-EB4D-4A96-9121-2883000C4A3C}" srcOrd="0" destOrd="0" presId="urn:microsoft.com/office/officeart/2005/8/layout/lProcess2"/>
    <dgm:cxn modelId="{A1DE7713-3073-4EB1-903B-59C33C3B43CF}" srcId="{A75C0C87-08BA-4000-8037-B3FC56C019A4}" destId="{010BC823-03EC-4736-A9A0-3BEFEC7DAFA1}" srcOrd="1" destOrd="0" parTransId="{FE839D25-0C96-422F-92EC-15EFA5220D5B}" sibTransId="{86AFDC6D-0170-488C-AAAF-4F2D6452C9E5}"/>
    <dgm:cxn modelId="{63112D22-A3BB-4E54-9552-06B433D1BB48}" srcId="{A75C0C87-08BA-4000-8037-B3FC56C019A4}" destId="{BAEC6C03-98E6-4361-8E41-91EF2003E8C2}" srcOrd="0" destOrd="0" parTransId="{52F680AA-7C69-46B6-B3F4-A96F9F0AB082}" sibTransId="{060D61EC-3813-4950-BDDA-B5090FCDE974}"/>
    <dgm:cxn modelId="{17BF5189-2054-4F03-A80A-DB4A086DE548}" type="presOf" srcId="{A0FE7DC9-C419-4D2E-9E8D-A555415F32AD}" destId="{ACED397D-6558-426C-B212-574263AAB9E2}" srcOrd="0" destOrd="0" presId="urn:microsoft.com/office/officeart/2005/8/layout/lProcess2"/>
    <dgm:cxn modelId="{5DA86338-E92F-4BBF-A5CD-2835D0750F08}" srcId="{010BC823-03EC-4736-A9A0-3BEFEC7DAFA1}" destId="{A0FE7DC9-C419-4D2E-9E8D-A555415F32AD}" srcOrd="0" destOrd="0" parTransId="{772D56C0-06B2-466D-9D25-65C865D7746D}" sibTransId="{396B3C87-BA63-4B00-B0C9-390400F992F2}"/>
    <dgm:cxn modelId="{FEA5DF22-8765-4B17-8EE3-ACEA71222D2F}" type="presOf" srcId="{010BC823-03EC-4736-A9A0-3BEFEC7DAFA1}" destId="{3675417A-AEF7-484B-A145-E3E5A5558347}" srcOrd="0" destOrd="0" presId="urn:microsoft.com/office/officeart/2005/8/layout/lProcess2"/>
    <dgm:cxn modelId="{139CDDD4-5EE6-42AE-9962-5D79AD829895}" type="presOf" srcId="{BAEC6C03-98E6-4361-8E41-91EF2003E8C2}" destId="{CA8F25D4-72A7-4790-B0BF-DEAD29ED81E7}" srcOrd="1" destOrd="0" presId="urn:microsoft.com/office/officeart/2005/8/layout/lProcess2"/>
    <dgm:cxn modelId="{266CBB3B-ED8F-49F1-8BCA-B55442B3979F}" type="presOf" srcId="{BAEC6C03-98E6-4361-8E41-91EF2003E8C2}" destId="{959A3153-931F-401C-9194-1022B46CD9D4}" srcOrd="0" destOrd="0" presId="urn:microsoft.com/office/officeart/2005/8/layout/lProcess2"/>
    <dgm:cxn modelId="{8D7240F1-4B8A-4F3C-8B45-DC08267AC61C}" type="presOf" srcId="{10DEF0C4-FDE5-4DD1-82D2-83E3A6F3AA00}" destId="{BA4E0293-E242-41C9-B561-3E28D4D404E9}" srcOrd="0" destOrd="0" presId="urn:microsoft.com/office/officeart/2005/8/layout/lProcess2"/>
    <dgm:cxn modelId="{AAADD091-4961-4244-A57C-82F7E5570E1D}" type="presParOf" srcId="{3AA7E1F2-EB4D-4A96-9121-2883000C4A3C}" destId="{65063A49-705C-4ED7-8CA3-5540059BC79D}" srcOrd="0" destOrd="0" presId="urn:microsoft.com/office/officeart/2005/8/layout/lProcess2"/>
    <dgm:cxn modelId="{503F0B74-5D9C-4FF2-A739-860C59C2F333}" type="presParOf" srcId="{65063A49-705C-4ED7-8CA3-5540059BC79D}" destId="{959A3153-931F-401C-9194-1022B46CD9D4}" srcOrd="0" destOrd="0" presId="urn:microsoft.com/office/officeart/2005/8/layout/lProcess2"/>
    <dgm:cxn modelId="{797280BB-75E9-49FA-9CF8-86562A818CB8}" type="presParOf" srcId="{65063A49-705C-4ED7-8CA3-5540059BC79D}" destId="{CA8F25D4-72A7-4790-B0BF-DEAD29ED81E7}" srcOrd="1" destOrd="0" presId="urn:microsoft.com/office/officeart/2005/8/layout/lProcess2"/>
    <dgm:cxn modelId="{F757B058-5AC7-47F1-AE8E-39320ADE4CAA}" type="presParOf" srcId="{65063A49-705C-4ED7-8CA3-5540059BC79D}" destId="{7D6DFD65-96E7-45AC-B9B1-BD941CF8CDA3}" srcOrd="2" destOrd="0" presId="urn:microsoft.com/office/officeart/2005/8/layout/lProcess2"/>
    <dgm:cxn modelId="{06911E7F-5178-452B-B7A1-B7A8F713BD9F}" type="presParOf" srcId="{7D6DFD65-96E7-45AC-B9B1-BD941CF8CDA3}" destId="{CF34ABA7-8E50-4848-B45D-EBCD1DA08146}" srcOrd="0" destOrd="0" presId="urn:microsoft.com/office/officeart/2005/8/layout/lProcess2"/>
    <dgm:cxn modelId="{EBDD0AEE-28FA-42A4-A7CB-E3B21DCDFAD4}" type="presParOf" srcId="{CF34ABA7-8E50-4848-B45D-EBCD1DA08146}" destId="{BA4E0293-E242-41C9-B561-3E28D4D404E9}" srcOrd="0" destOrd="0" presId="urn:microsoft.com/office/officeart/2005/8/layout/lProcess2"/>
    <dgm:cxn modelId="{625A0662-3A66-4D39-AAEF-CEC2A330AD13}" type="presParOf" srcId="{3AA7E1F2-EB4D-4A96-9121-2883000C4A3C}" destId="{C2EADD84-E3B9-472A-8843-76C8C57E5262}" srcOrd="1" destOrd="0" presId="urn:microsoft.com/office/officeart/2005/8/layout/lProcess2"/>
    <dgm:cxn modelId="{1C51495D-EC9A-4C29-A9FD-9877B0B17B74}" type="presParOf" srcId="{3AA7E1F2-EB4D-4A96-9121-2883000C4A3C}" destId="{1073EED2-1B46-4A7E-A550-06C7683265A4}" srcOrd="2" destOrd="0" presId="urn:microsoft.com/office/officeart/2005/8/layout/lProcess2"/>
    <dgm:cxn modelId="{658A461F-8182-474C-95F8-A045AC31CA3F}" type="presParOf" srcId="{1073EED2-1B46-4A7E-A550-06C7683265A4}" destId="{3675417A-AEF7-484B-A145-E3E5A5558347}" srcOrd="0" destOrd="0" presId="urn:microsoft.com/office/officeart/2005/8/layout/lProcess2"/>
    <dgm:cxn modelId="{2AD84615-FFA5-4CA5-BC23-56716313416F}" type="presParOf" srcId="{1073EED2-1B46-4A7E-A550-06C7683265A4}" destId="{71B5294F-38D8-41FF-A6B8-AD4AA01AC088}" srcOrd="1" destOrd="0" presId="urn:microsoft.com/office/officeart/2005/8/layout/lProcess2"/>
    <dgm:cxn modelId="{5ED56459-AD58-4178-8281-A58FD0F905B0}" type="presParOf" srcId="{1073EED2-1B46-4A7E-A550-06C7683265A4}" destId="{A9AA1255-93F3-428B-B601-88E0B08A5586}" srcOrd="2" destOrd="0" presId="urn:microsoft.com/office/officeart/2005/8/layout/lProcess2"/>
    <dgm:cxn modelId="{BBE2AF12-6346-4130-A0FD-48855037980C}" type="presParOf" srcId="{A9AA1255-93F3-428B-B601-88E0B08A5586}" destId="{510BF7D7-C8A4-4B7A-B046-A2B387474353}" srcOrd="0" destOrd="0" presId="urn:microsoft.com/office/officeart/2005/8/layout/lProcess2"/>
    <dgm:cxn modelId="{6C4501EB-7DD3-4895-9080-DD2B9495D918}" type="presParOf" srcId="{510BF7D7-C8A4-4B7A-B046-A2B387474353}" destId="{ACED397D-6558-426C-B212-574263AAB9E2}" srcOrd="0" destOrd="0" presId="urn:microsoft.com/office/officeart/2005/8/layout/lProcess2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E040308-1BA9-49D5-AC48-B8D58CE3C4C1}" type="doc">
      <dgm:prSet loTypeId="urn:microsoft.com/office/officeart/2005/8/layout/cycle3" loCatId="cycle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D79A55E6-9DC0-46B2-B39B-FEEAE3CAE7C9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isometricOffAxis1Righ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0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ГОУ ВПО «ПГПУ» кафедра дошкольной педагогики и психологии</a:t>
          </a:r>
          <a:endParaRPr lang="ru-RU" sz="2000" b="1" cap="none" spc="0" dirty="0">
            <a:ln w="1905"/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9FFB722B-547B-475B-9BFA-EB51651ED78D}" type="parTrans" cxnId="{E42194C5-3192-4C29-B8F2-78D6A9B141C9}">
      <dgm:prSet/>
      <dgm:spPr/>
      <dgm:t>
        <a:bodyPr/>
        <a:lstStyle/>
        <a:p>
          <a:endParaRPr lang="ru-RU"/>
        </a:p>
      </dgm:t>
    </dgm:pt>
    <dgm:pt modelId="{E85E4366-9D65-4ED8-A4C6-792EF914FE61}" type="sibTrans" cxnId="{E42194C5-3192-4C29-B8F2-78D6A9B141C9}">
      <dgm:prSet/>
      <dgm:spPr/>
      <dgm:t>
        <a:bodyPr/>
        <a:lstStyle/>
        <a:p>
          <a:endParaRPr lang="ru-RU"/>
        </a:p>
      </dgm:t>
    </dgm:pt>
    <dgm:pt modelId="{ECBA581E-E9DF-4A74-9BD7-5044BD258D82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isometricOffAxis1Righ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0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Институт прикладной экономики и </a:t>
          </a:r>
          <a:r>
            <a:rPr lang="ru-RU" sz="2000" b="1" cap="none" spc="0" dirty="0" err="1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бизнес-инжиниринга</a:t>
          </a:r>
          <a:endParaRPr lang="ru-RU" sz="2000" b="1" cap="none" spc="0" dirty="0">
            <a:ln w="1905"/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BD49F581-59E5-4D9A-A3C0-0EB02FBB3E5E}" type="parTrans" cxnId="{13E7D876-3397-4E43-BB0A-7D25DB480922}">
      <dgm:prSet/>
      <dgm:spPr/>
      <dgm:t>
        <a:bodyPr/>
        <a:lstStyle/>
        <a:p>
          <a:endParaRPr lang="ru-RU"/>
        </a:p>
      </dgm:t>
    </dgm:pt>
    <dgm:pt modelId="{7B7B0AA8-C3AF-4F83-BC57-42225B7B3070}" type="sibTrans" cxnId="{13E7D876-3397-4E43-BB0A-7D25DB480922}">
      <dgm:prSet/>
      <dgm:spPr/>
      <dgm:t>
        <a:bodyPr/>
        <a:lstStyle/>
        <a:p>
          <a:endParaRPr lang="ru-RU"/>
        </a:p>
      </dgm:t>
    </dgm:pt>
    <dgm:pt modelId="{50EDB004-5010-4206-8F6D-1F42D726E18E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isometricOffAxis1Righ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0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Руководители МДОУ</a:t>
          </a:r>
          <a:endParaRPr lang="ru-RU" sz="2000" b="1" cap="none" spc="0" dirty="0">
            <a:ln w="1905"/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4357E83-6F87-40C8-93C0-A585F36F9F2B}" type="parTrans" cxnId="{25353081-F38C-475E-B6B9-4C44F1E8D4B5}">
      <dgm:prSet/>
      <dgm:spPr/>
      <dgm:t>
        <a:bodyPr/>
        <a:lstStyle/>
        <a:p>
          <a:endParaRPr lang="ru-RU"/>
        </a:p>
      </dgm:t>
    </dgm:pt>
    <dgm:pt modelId="{43C32425-56CE-46BB-8E2E-28717CF21460}" type="sibTrans" cxnId="{25353081-F38C-475E-B6B9-4C44F1E8D4B5}">
      <dgm:prSet/>
      <dgm:spPr/>
      <dgm:t>
        <a:bodyPr/>
        <a:lstStyle/>
        <a:p>
          <a:endParaRPr lang="ru-RU"/>
        </a:p>
      </dgm:t>
    </dgm:pt>
    <dgm:pt modelId="{5122CC4F-B920-48B6-A5E5-C635D5A36B50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isometricOffAxis1Righ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0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Члены городского родительского совета</a:t>
          </a:r>
          <a:endParaRPr lang="ru-RU" sz="2000" b="1" cap="none" spc="0" dirty="0">
            <a:ln w="1905"/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96308EB5-C2C1-4061-AB0D-F3ACF1EC75CF}" type="parTrans" cxnId="{6173E411-CCDC-41BE-BE9D-D001F8ED9136}">
      <dgm:prSet/>
      <dgm:spPr/>
      <dgm:t>
        <a:bodyPr/>
        <a:lstStyle/>
        <a:p>
          <a:endParaRPr lang="ru-RU"/>
        </a:p>
      </dgm:t>
    </dgm:pt>
    <dgm:pt modelId="{F5325EBB-8B11-4A8A-BA0D-3A53008CFEC0}" type="sibTrans" cxnId="{6173E411-CCDC-41BE-BE9D-D001F8ED9136}">
      <dgm:prSet/>
      <dgm:spPr/>
      <dgm:t>
        <a:bodyPr/>
        <a:lstStyle/>
        <a:p>
          <a:endParaRPr lang="ru-RU"/>
        </a:p>
      </dgm:t>
    </dgm:pt>
    <dgm:pt modelId="{70081808-E3F7-4B5F-9C51-FD0B8F08941A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isometricOffAxis1Righ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0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Коллегия при Главе города</a:t>
          </a:r>
          <a:endParaRPr lang="ru-RU" sz="2000" b="1" cap="none" spc="0" dirty="0">
            <a:ln w="1905"/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A20F575C-83D7-4FC5-821C-AF0B56091529}" type="parTrans" cxnId="{C0CED7DD-2BBD-43D6-A709-4348404CE3E6}">
      <dgm:prSet/>
      <dgm:spPr/>
      <dgm:t>
        <a:bodyPr/>
        <a:lstStyle/>
        <a:p>
          <a:endParaRPr lang="ru-RU"/>
        </a:p>
      </dgm:t>
    </dgm:pt>
    <dgm:pt modelId="{0EB6B765-27AD-4DA5-87D6-29D1432FC10A}" type="sibTrans" cxnId="{C0CED7DD-2BBD-43D6-A709-4348404CE3E6}">
      <dgm:prSet/>
      <dgm:spPr/>
      <dgm:t>
        <a:bodyPr/>
        <a:lstStyle/>
        <a:p>
          <a:endParaRPr lang="ru-RU"/>
        </a:p>
      </dgm:t>
    </dgm:pt>
    <dgm:pt modelId="{C5495B85-2692-405E-86F1-FCF728916980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isometricOffAxis1Righ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0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Департамент образования</a:t>
          </a:r>
          <a:endParaRPr lang="ru-RU" sz="2000" b="1" cap="none" spc="0" dirty="0">
            <a:ln w="1905"/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3D59F6C7-15C5-4466-A99B-2216A2A2E3EA}" type="parTrans" cxnId="{3DD48809-3730-437C-BAAA-0C18C95BC9D2}">
      <dgm:prSet/>
      <dgm:spPr/>
      <dgm:t>
        <a:bodyPr/>
        <a:lstStyle/>
        <a:p>
          <a:endParaRPr lang="ru-RU"/>
        </a:p>
      </dgm:t>
    </dgm:pt>
    <dgm:pt modelId="{6CA3562C-7880-4A13-844B-4A89F99F7DFE}" type="sibTrans" cxnId="{3DD48809-3730-437C-BAAA-0C18C95BC9D2}">
      <dgm:prSet/>
      <dgm:spPr/>
      <dgm:t>
        <a:bodyPr/>
        <a:lstStyle/>
        <a:p>
          <a:endParaRPr lang="ru-RU" sz="2000"/>
        </a:p>
      </dgm:t>
    </dgm:pt>
    <dgm:pt modelId="{E47A4F0F-B53A-4686-B2A8-CD09B82F1514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isometricOffAxis1Righ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0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ООО «Мастер-аудит»</a:t>
          </a:r>
          <a:endParaRPr lang="ru-RU" sz="2000" b="1" cap="none" spc="0" dirty="0">
            <a:ln w="1905"/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8A28D73-34B5-4644-8D16-4B41FE76B499}" type="parTrans" cxnId="{B432685A-7E68-437D-80C2-254EBA915CB2}">
      <dgm:prSet/>
      <dgm:spPr/>
      <dgm:t>
        <a:bodyPr/>
        <a:lstStyle/>
        <a:p>
          <a:endParaRPr lang="ru-RU"/>
        </a:p>
      </dgm:t>
    </dgm:pt>
    <dgm:pt modelId="{DBFC1F0E-8B77-439F-B1CB-6C0EB8FB9C6A}" type="sibTrans" cxnId="{B432685A-7E68-437D-80C2-254EBA915CB2}">
      <dgm:prSet/>
      <dgm:spPr/>
      <dgm:t>
        <a:bodyPr/>
        <a:lstStyle/>
        <a:p>
          <a:endParaRPr lang="ru-RU"/>
        </a:p>
      </dgm:t>
    </dgm:pt>
    <dgm:pt modelId="{C3930D56-D70A-4639-9820-AACBB3296CBF}" type="pres">
      <dgm:prSet presAssocID="{EE040308-1BA9-49D5-AC48-B8D58CE3C4C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E8CE35-59E2-492F-854C-6BF44B12DD94}" type="pres">
      <dgm:prSet presAssocID="{EE040308-1BA9-49D5-AC48-B8D58CE3C4C1}" presName="cycle" presStyleCnt="0"/>
      <dgm:spPr/>
      <dgm:t>
        <a:bodyPr/>
        <a:lstStyle/>
        <a:p>
          <a:endParaRPr lang="ru-RU"/>
        </a:p>
      </dgm:t>
    </dgm:pt>
    <dgm:pt modelId="{BDD7E5A2-46E9-4736-A706-3E2BC4797D23}" type="pres">
      <dgm:prSet presAssocID="{C5495B85-2692-405E-86F1-FCF728916980}" presName="nodeFirstNode" presStyleLbl="node1" presStyleIdx="0" presStyleCnt="7" custScaleX="103060" custScaleY="174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E33A3D-32A4-4EB0-BCBA-E92FC1A45493}" type="pres">
      <dgm:prSet presAssocID="{6CA3562C-7880-4A13-844B-4A89F99F7DFE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5534667A-65B7-46E9-A1CA-701E0C82CD6D}" type="pres">
      <dgm:prSet presAssocID="{70081808-E3F7-4B5F-9C51-FD0B8F08941A}" presName="nodeFollowingNodes" presStyleLbl="node1" presStyleIdx="1" presStyleCnt="7" custScaleX="97043" custScaleY="190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6EB43-3BC7-4226-809F-95088F43D87D}" type="pres">
      <dgm:prSet presAssocID="{D79A55E6-9DC0-46B2-B39B-FEEAE3CAE7C9}" presName="nodeFollowingNodes" presStyleLbl="node1" presStyleIdx="2" presStyleCnt="7" custScaleX="111516" custScaleY="195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F0A928-911A-4814-80FC-C6FF9D50E768}" type="pres">
      <dgm:prSet presAssocID="{E47A4F0F-B53A-4686-B2A8-CD09B82F1514}" presName="nodeFollowingNodes" presStyleLbl="node1" presStyleIdx="3" presStyleCnt="7" custScaleX="102935" custScaleY="171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B81BE5-0850-489E-A6F7-AA8651DE3302}" type="pres">
      <dgm:prSet presAssocID="{ECBA581E-E9DF-4A74-9BD7-5044BD258D82}" presName="nodeFollowingNodes" presStyleLbl="node1" presStyleIdx="4" presStyleCnt="7" custScaleX="107954" custScaleY="1725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EA775-FFEC-4439-8411-651A6C6222B7}" type="pres">
      <dgm:prSet presAssocID="{50EDB004-5010-4206-8F6D-1F42D726E18E}" presName="nodeFollowingNodes" presStyleLbl="node1" presStyleIdx="5" presStyleCnt="7" custScaleX="111069" custScaleY="1979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B95C4-1DA1-4404-A60E-02EBB1743421}" type="pres">
      <dgm:prSet presAssocID="{5122CC4F-B920-48B6-A5E5-C635D5A36B50}" presName="nodeFollowingNodes" presStyleLbl="node1" presStyleIdx="6" presStyleCnt="7" custScaleX="106688" custScaleY="1924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E7D876-3397-4E43-BB0A-7D25DB480922}" srcId="{EE040308-1BA9-49D5-AC48-B8D58CE3C4C1}" destId="{ECBA581E-E9DF-4A74-9BD7-5044BD258D82}" srcOrd="4" destOrd="0" parTransId="{BD49F581-59E5-4D9A-A3C0-0EB02FBB3E5E}" sibTransId="{7B7B0AA8-C3AF-4F83-BC57-42225B7B3070}"/>
    <dgm:cxn modelId="{25353081-F38C-475E-B6B9-4C44F1E8D4B5}" srcId="{EE040308-1BA9-49D5-AC48-B8D58CE3C4C1}" destId="{50EDB004-5010-4206-8F6D-1F42D726E18E}" srcOrd="5" destOrd="0" parTransId="{54357E83-6F87-40C8-93C0-A585F36F9F2B}" sibTransId="{43C32425-56CE-46BB-8E2E-28717CF21460}"/>
    <dgm:cxn modelId="{EE9FEB5D-5612-405A-B8AE-CC8F538EB8ED}" type="presOf" srcId="{50EDB004-5010-4206-8F6D-1F42D726E18E}" destId="{BE2EA775-FFEC-4439-8411-651A6C6222B7}" srcOrd="0" destOrd="0" presId="urn:microsoft.com/office/officeart/2005/8/layout/cycle3"/>
    <dgm:cxn modelId="{B432685A-7E68-437D-80C2-254EBA915CB2}" srcId="{EE040308-1BA9-49D5-AC48-B8D58CE3C4C1}" destId="{E47A4F0F-B53A-4686-B2A8-CD09B82F1514}" srcOrd="3" destOrd="0" parTransId="{C8A28D73-34B5-4644-8D16-4B41FE76B499}" sibTransId="{DBFC1F0E-8B77-439F-B1CB-6C0EB8FB9C6A}"/>
    <dgm:cxn modelId="{6173E411-CCDC-41BE-BE9D-D001F8ED9136}" srcId="{EE040308-1BA9-49D5-AC48-B8D58CE3C4C1}" destId="{5122CC4F-B920-48B6-A5E5-C635D5A36B50}" srcOrd="6" destOrd="0" parTransId="{96308EB5-C2C1-4061-AB0D-F3ACF1EC75CF}" sibTransId="{F5325EBB-8B11-4A8A-BA0D-3A53008CFEC0}"/>
    <dgm:cxn modelId="{E42194C5-3192-4C29-B8F2-78D6A9B141C9}" srcId="{EE040308-1BA9-49D5-AC48-B8D58CE3C4C1}" destId="{D79A55E6-9DC0-46B2-B39B-FEEAE3CAE7C9}" srcOrd="2" destOrd="0" parTransId="{9FFB722B-547B-475B-9BFA-EB51651ED78D}" sibTransId="{E85E4366-9D65-4ED8-A4C6-792EF914FE61}"/>
    <dgm:cxn modelId="{7D596949-6171-4B3C-AF9E-9D27CC292CDB}" type="presOf" srcId="{D79A55E6-9DC0-46B2-B39B-FEEAE3CAE7C9}" destId="{51B6EB43-3BC7-4226-809F-95088F43D87D}" srcOrd="0" destOrd="0" presId="urn:microsoft.com/office/officeart/2005/8/layout/cycle3"/>
    <dgm:cxn modelId="{F07EF1E6-F281-4043-8E00-AD5A3F5DA3AC}" type="presOf" srcId="{C5495B85-2692-405E-86F1-FCF728916980}" destId="{BDD7E5A2-46E9-4736-A706-3E2BC4797D23}" srcOrd="0" destOrd="0" presId="urn:microsoft.com/office/officeart/2005/8/layout/cycle3"/>
    <dgm:cxn modelId="{136FA3AD-4F01-4AE9-AF79-9FD964C4617A}" type="presOf" srcId="{6CA3562C-7880-4A13-844B-4A89F99F7DFE}" destId="{14E33A3D-32A4-4EB0-BCBA-E92FC1A45493}" srcOrd="0" destOrd="0" presId="urn:microsoft.com/office/officeart/2005/8/layout/cycle3"/>
    <dgm:cxn modelId="{AFC23140-0B48-4EC7-B262-2419017FBE54}" type="presOf" srcId="{EE040308-1BA9-49D5-AC48-B8D58CE3C4C1}" destId="{C3930D56-D70A-4639-9820-AACBB3296CBF}" srcOrd="0" destOrd="0" presId="urn:microsoft.com/office/officeart/2005/8/layout/cycle3"/>
    <dgm:cxn modelId="{C0CED7DD-2BBD-43D6-A709-4348404CE3E6}" srcId="{EE040308-1BA9-49D5-AC48-B8D58CE3C4C1}" destId="{70081808-E3F7-4B5F-9C51-FD0B8F08941A}" srcOrd="1" destOrd="0" parTransId="{A20F575C-83D7-4FC5-821C-AF0B56091529}" sibTransId="{0EB6B765-27AD-4DA5-87D6-29D1432FC10A}"/>
    <dgm:cxn modelId="{3DD48809-3730-437C-BAAA-0C18C95BC9D2}" srcId="{EE040308-1BA9-49D5-AC48-B8D58CE3C4C1}" destId="{C5495B85-2692-405E-86F1-FCF728916980}" srcOrd="0" destOrd="0" parTransId="{3D59F6C7-15C5-4466-A99B-2216A2A2E3EA}" sibTransId="{6CA3562C-7880-4A13-844B-4A89F99F7DFE}"/>
    <dgm:cxn modelId="{EE1D4168-12A1-4392-BC39-A6878B56AE06}" type="presOf" srcId="{ECBA581E-E9DF-4A74-9BD7-5044BD258D82}" destId="{A5B81BE5-0850-489E-A6F7-AA8651DE3302}" srcOrd="0" destOrd="0" presId="urn:microsoft.com/office/officeart/2005/8/layout/cycle3"/>
    <dgm:cxn modelId="{83F4F7A7-BB6C-4210-B3BD-435453C6A052}" type="presOf" srcId="{5122CC4F-B920-48B6-A5E5-C635D5A36B50}" destId="{0B2B95C4-1DA1-4404-A60E-02EBB1743421}" srcOrd="0" destOrd="0" presId="urn:microsoft.com/office/officeart/2005/8/layout/cycle3"/>
    <dgm:cxn modelId="{A8E31124-72E4-473F-985A-2F24F12E9282}" type="presOf" srcId="{E47A4F0F-B53A-4686-B2A8-CD09B82F1514}" destId="{0EF0A928-911A-4814-80FC-C6FF9D50E768}" srcOrd="0" destOrd="0" presId="urn:microsoft.com/office/officeart/2005/8/layout/cycle3"/>
    <dgm:cxn modelId="{BF2A64A6-3E00-4697-96D2-42CE0F867172}" type="presOf" srcId="{70081808-E3F7-4B5F-9C51-FD0B8F08941A}" destId="{5534667A-65B7-46E9-A1CA-701E0C82CD6D}" srcOrd="0" destOrd="0" presId="urn:microsoft.com/office/officeart/2005/8/layout/cycle3"/>
    <dgm:cxn modelId="{70395F2C-1628-44A9-87C6-11E3EB2E68C4}" type="presParOf" srcId="{C3930D56-D70A-4639-9820-AACBB3296CBF}" destId="{0FE8CE35-59E2-492F-854C-6BF44B12DD94}" srcOrd="0" destOrd="0" presId="urn:microsoft.com/office/officeart/2005/8/layout/cycle3"/>
    <dgm:cxn modelId="{70773207-1F6D-49CB-9E2F-22881419FF17}" type="presParOf" srcId="{0FE8CE35-59E2-492F-854C-6BF44B12DD94}" destId="{BDD7E5A2-46E9-4736-A706-3E2BC4797D23}" srcOrd="0" destOrd="0" presId="urn:microsoft.com/office/officeart/2005/8/layout/cycle3"/>
    <dgm:cxn modelId="{51C7D203-9D28-44AA-BA5E-2B425DEB2ED6}" type="presParOf" srcId="{0FE8CE35-59E2-492F-854C-6BF44B12DD94}" destId="{14E33A3D-32A4-4EB0-BCBA-E92FC1A45493}" srcOrd="1" destOrd="0" presId="urn:microsoft.com/office/officeart/2005/8/layout/cycle3"/>
    <dgm:cxn modelId="{1480BB38-F3C9-4A41-9265-FBD165A09A80}" type="presParOf" srcId="{0FE8CE35-59E2-492F-854C-6BF44B12DD94}" destId="{5534667A-65B7-46E9-A1CA-701E0C82CD6D}" srcOrd="2" destOrd="0" presId="urn:microsoft.com/office/officeart/2005/8/layout/cycle3"/>
    <dgm:cxn modelId="{8353C997-9DDC-4D28-99DD-042758FD1883}" type="presParOf" srcId="{0FE8CE35-59E2-492F-854C-6BF44B12DD94}" destId="{51B6EB43-3BC7-4226-809F-95088F43D87D}" srcOrd="3" destOrd="0" presId="urn:microsoft.com/office/officeart/2005/8/layout/cycle3"/>
    <dgm:cxn modelId="{55C51C13-60B1-4B72-AB38-1DA9480DE9D4}" type="presParOf" srcId="{0FE8CE35-59E2-492F-854C-6BF44B12DD94}" destId="{0EF0A928-911A-4814-80FC-C6FF9D50E768}" srcOrd="4" destOrd="0" presId="urn:microsoft.com/office/officeart/2005/8/layout/cycle3"/>
    <dgm:cxn modelId="{35187261-CD53-44CD-9C13-65F7F215AF1F}" type="presParOf" srcId="{0FE8CE35-59E2-492F-854C-6BF44B12DD94}" destId="{A5B81BE5-0850-489E-A6F7-AA8651DE3302}" srcOrd="5" destOrd="0" presId="urn:microsoft.com/office/officeart/2005/8/layout/cycle3"/>
    <dgm:cxn modelId="{338E6A05-8DAC-46E7-B5E3-8B27D9E13C19}" type="presParOf" srcId="{0FE8CE35-59E2-492F-854C-6BF44B12DD94}" destId="{BE2EA775-FFEC-4439-8411-651A6C6222B7}" srcOrd="6" destOrd="0" presId="urn:microsoft.com/office/officeart/2005/8/layout/cycle3"/>
    <dgm:cxn modelId="{3BC824DB-65F3-4998-99E4-51994333EE78}" type="presParOf" srcId="{0FE8CE35-59E2-492F-854C-6BF44B12DD94}" destId="{0B2B95C4-1DA1-4404-A60E-02EBB1743421}" srcOrd="7" destOrd="0" presId="urn:microsoft.com/office/officeart/2005/8/layout/cycle3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082F718-EAF2-4CD0-B8C2-AEB24710E53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472E17-DC18-49F2-BC6A-B606B95A310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ru-RU" sz="2400" b="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«О размещении заказов на поставки товаров, выполнение работ, оказание услуг для государственных и муниципальных нужд» </a:t>
          </a:r>
        </a:p>
        <a:p>
          <a:pPr algn="ctr">
            <a:spcAft>
              <a:spcPts val="0"/>
            </a:spcAft>
          </a:pPr>
          <a:r>
            <a:rPr lang="ru-RU" sz="2400" b="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№94-ФЗ от 27.07.2005</a:t>
          </a:r>
          <a:endParaRPr lang="ru-RU" sz="2400" b="0" dirty="0"/>
        </a:p>
      </dgm:t>
    </dgm:pt>
    <dgm:pt modelId="{F1D0A057-DD15-4653-9105-140BE67FA410}" type="parTrans" cxnId="{9083E21B-236A-415A-88C3-3770A84F7EA2}">
      <dgm:prSet/>
      <dgm:spPr/>
      <dgm:t>
        <a:bodyPr/>
        <a:lstStyle/>
        <a:p>
          <a:pPr algn="ctr"/>
          <a:endParaRPr lang="ru-RU"/>
        </a:p>
      </dgm:t>
    </dgm:pt>
    <dgm:pt modelId="{86B4CB0B-F4BF-4D4F-9731-2B6B7AED9AEB}" type="sibTrans" cxnId="{9083E21B-236A-415A-88C3-3770A84F7EA2}">
      <dgm:prSet/>
      <dgm:spPr/>
      <dgm:t>
        <a:bodyPr/>
        <a:lstStyle/>
        <a:p>
          <a:pPr algn="ctr"/>
          <a:endParaRPr lang="ru-RU"/>
        </a:p>
      </dgm:t>
    </dgm:pt>
    <dgm:pt modelId="{A4BDAEAD-77A5-428F-88C8-84319BEF961B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2800" b="1" dirty="0" smtClean="0"/>
            <a:t>закупка услуги дошкольного образования </a:t>
          </a:r>
        </a:p>
        <a:p>
          <a:pPr algn="ctr">
            <a:spcAft>
              <a:spcPts val="0"/>
            </a:spcAft>
          </a:pPr>
          <a:r>
            <a:rPr lang="ru-RU" sz="2800" b="1" dirty="0" smtClean="0"/>
            <a:t>для детей с 3 до 7 лет</a:t>
          </a:r>
          <a:endParaRPr lang="ru-RU" sz="2800" b="1" dirty="0"/>
        </a:p>
      </dgm:t>
    </dgm:pt>
    <dgm:pt modelId="{B8FEC4AF-2C4A-4FCE-BF9E-B1454B61F714}" type="parTrans" cxnId="{CA4E7E56-ABDE-491B-80D6-B5285F5D1946}">
      <dgm:prSet/>
      <dgm:spPr/>
      <dgm:t>
        <a:bodyPr/>
        <a:lstStyle/>
        <a:p>
          <a:pPr algn="ctr"/>
          <a:endParaRPr lang="ru-RU"/>
        </a:p>
      </dgm:t>
    </dgm:pt>
    <dgm:pt modelId="{27BD96DC-491F-4D49-98C7-1A0AD8D51134}" type="sibTrans" cxnId="{CA4E7E56-ABDE-491B-80D6-B5285F5D1946}">
      <dgm:prSet/>
      <dgm:spPr/>
      <dgm:t>
        <a:bodyPr/>
        <a:lstStyle/>
        <a:p>
          <a:pPr algn="ctr"/>
          <a:endParaRPr lang="ru-RU"/>
        </a:p>
      </dgm:t>
    </dgm:pt>
    <dgm:pt modelId="{2751F7E0-FBEE-4386-9138-ADB888F964FB}" type="pres">
      <dgm:prSet presAssocID="{F082F718-EAF2-4CD0-B8C2-AEB24710E53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CBED18-6023-45A7-AB70-F08C18EF38AF}" type="pres">
      <dgm:prSet presAssocID="{D6472E17-DC18-49F2-BC6A-B606B95A310B}" presName="parentText" presStyleLbl="node1" presStyleIdx="0" presStyleCnt="2" custScaleY="1497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92A5C4-B76C-4A1C-B954-ABE9DF201B28}" type="pres">
      <dgm:prSet presAssocID="{86B4CB0B-F4BF-4D4F-9731-2B6B7AED9AEB}" presName="spacer" presStyleCnt="0"/>
      <dgm:spPr/>
    </dgm:pt>
    <dgm:pt modelId="{240CB488-9A99-4AA5-8E09-AC72CDEF1167}" type="pres">
      <dgm:prSet presAssocID="{A4BDAEAD-77A5-428F-88C8-84319BEF961B}" presName="parentText" presStyleLbl="node1" presStyleIdx="1" presStyleCnt="2" custScaleY="733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83E21B-236A-415A-88C3-3770A84F7EA2}" srcId="{F082F718-EAF2-4CD0-B8C2-AEB24710E539}" destId="{D6472E17-DC18-49F2-BC6A-B606B95A310B}" srcOrd="0" destOrd="0" parTransId="{F1D0A057-DD15-4653-9105-140BE67FA410}" sibTransId="{86B4CB0B-F4BF-4D4F-9731-2B6B7AED9AEB}"/>
    <dgm:cxn modelId="{D68EACDF-84CE-4E5C-8E6F-10642D6288CA}" type="presOf" srcId="{A4BDAEAD-77A5-428F-88C8-84319BEF961B}" destId="{240CB488-9A99-4AA5-8E09-AC72CDEF1167}" srcOrd="0" destOrd="0" presId="urn:microsoft.com/office/officeart/2005/8/layout/vList2"/>
    <dgm:cxn modelId="{CA4E7E56-ABDE-491B-80D6-B5285F5D1946}" srcId="{F082F718-EAF2-4CD0-B8C2-AEB24710E539}" destId="{A4BDAEAD-77A5-428F-88C8-84319BEF961B}" srcOrd="1" destOrd="0" parTransId="{B8FEC4AF-2C4A-4FCE-BF9E-B1454B61F714}" sibTransId="{27BD96DC-491F-4D49-98C7-1A0AD8D51134}"/>
    <dgm:cxn modelId="{7015627B-6E4E-440A-A742-697048E35EDA}" type="presOf" srcId="{D6472E17-DC18-49F2-BC6A-B606B95A310B}" destId="{F1CBED18-6023-45A7-AB70-F08C18EF38AF}" srcOrd="0" destOrd="0" presId="urn:microsoft.com/office/officeart/2005/8/layout/vList2"/>
    <dgm:cxn modelId="{283C6038-0DD1-4BE6-A63D-F5FF9BA30D57}" type="presOf" srcId="{F082F718-EAF2-4CD0-B8C2-AEB24710E539}" destId="{2751F7E0-FBEE-4386-9138-ADB888F964FB}" srcOrd="0" destOrd="0" presId="urn:microsoft.com/office/officeart/2005/8/layout/vList2"/>
    <dgm:cxn modelId="{64BA052D-0CF1-4C52-8E83-0CFC6CF724F5}" type="presParOf" srcId="{2751F7E0-FBEE-4386-9138-ADB888F964FB}" destId="{F1CBED18-6023-45A7-AB70-F08C18EF38AF}" srcOrd="0" destOrd="0" presId="urn:microsoft.com/office/officeart/2005/8/layout/vList2"/>
    <dgm:cxn modelId="{B9C557EE-CEFB-4970-AAF2-AF74CC2B2738}" type="presParOf" srcId="{2751F7E0-FBEE-4386-9138-ADB888F964FB}" destId="{B592A5C4-B76C-4A1C-B954-ABE9DF201B28}" srcOrd="1" destOrd="0" presId="urn:microsoft.com/office/officeart/2005/8/layout/vList2"/>
    <dgm:cxn modelId="{D4437288-865A-4CA1-B575-17F83BC0BF87}" type="presParOf" srcId="{2751F7E0-FBEE-4386-9138-ADB888F964FB}" destId="{240CB488-9A99-4AA5-8E09-AC72CDEF1167}" srcOrd="2" destOrd="0" presId="urn:microsoft.com/office/officeart/2005/8/layout/vList2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93F4D80-3402-4304-B5E7-633F803E020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04C44E-B625-46C5-9AD5-DD4E2A0D78E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angle"/>
        </a:sp3d>
      </dgm:spPr>
      <dgm:t>
        <a:bodyPr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28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Участники</a:t>
          </a:r>
          <a:endParaRPr lang="ru-RU" sz="2800" dirty="0"/>
        </a:p>
      </dgm:t>
    </dgm:pt>
    <dgm:pt modelId="{9D1D3A39-F353-4166-A0C2-B74D00655CF7}" type="parTrans" cxnId="{9F429984-D694-4B3C-BB02-413EBEA85054}">
      <dgm:prSet/>
      <dgm:spPr/>
      <dgm:t>
        <a:bodyPr/>
        <a:lstStyle/>
        <a:p>
          <a:endParaRPr lang="ru-RU"/>
        </a:p>
      </dgm:t>
    </dgm:pt>
    <dgm:pt modelId="{91843083-B5FD-441C-A542-56B2D5DBD81C}" type="sibTrans" cxnId="{9F429984-D694-4B3C-BB02-413EBEA85054}">
      <dgm:prSet/>
      <dgm:spPr/>
      <dgm:t>
        <a:bodyPr/>
        <a:lstStyle/>
        <a:p>
          <a:endParaRPr lang="ru-RU"/>
        </a:p>
      </dgm:t>
    </dgm:pt>
    <dgm:pt modelId="{132E96E7-6AE3-423F-90D4-6C5CDEEBB02B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pPr>
            <a:tabLst>
              <a:tab pos="6005513" algn="l"/>
            </a:tabLst>
          </a:pPr>
          <a:r>
            <a:rPr lang="ru-RU" b="1" dirty="0" smtClean="0">
              <a:solidFill>
                <a:srgbClr val="002060"/>
              </a:solidFill>
            </a:rPr>
            <a:t>юридическое лицо</a:t>
          </a:r>
          <a:endParaRPr lang="ru-RU" b="1" dirty="0">
            <a:solidFill>
              <a:srgbClr val="002060"/>
            </a:solidFill>
          </a:endParaRPr>
        </a:p>
      </dgm:t>
    </dgm:pt>
    <dgm:pt modelId="{22679712-0F96-4EAA-A91D-0D4CF2266B0B}" type="parTrans" cxnId="{0B25B600-A986-4CCF-8C4C-2A19C015FED5}">
      <dgm:prSet/>
      <dgm:spPr/>
      <dgm:t>
        <a:bodyPr/>
        <a:lstStyle/>
        <a:p>
          <a:endParaRPr lang="ru-RU"/>
        </a:p>
      </dgm:t>
    </dgm:pt>
    <dgm:pt modelId="{7900C960-323B-4E60-BDB0-F0FAD75C9508}" type="sibTrans" cxnId="{0B25B600-A986-4CCF-8C4C-2A19C015FED5}">
      <dgm:prSet/>
      <dgm:spPr/>
      <dgm:t>
        <a:bodyPr/>
        <a:lstStyle/>
        <a:p>
          <a:endParaRPr lang="ru-RU"/>
        </a:p>
      </dgm:t>
    </dgm:pt>
    <dgm:pt modelId="{F71597A0-0473-4863-B7CE-C0CB888E2F4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angle"/>
        </a:sp3d>
      </dgm:spPr>
      <dgm:t>
        <a:bodyPr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28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Открытый конкурс на закупку услуги №94-ФЗ</a:t>
          </a:r>
          <a:endParaRPr lang="ru-RU" sz="2800" b="1" cap="none" spc="50" dirty="0">
            <a:ln w="11430"/>
            <a:solidFill>
              <a:srgbClr val="00206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84934F90-2289-48EB-89F9-C4DDB38BEE4B}" type="parTrans" cxnId="{8A109F31-F2B8-425C-BF0A-6ED7E21C7CE9}">
      <dgm:prSet/>
      <dgm:spPr/>
      <dgm:t>
        <a:bodyPr/>
        <a:lstStyle/>
        <a:p>
          <a:endParaRPr lang="ru-RU"/>
        </a:p>
      </dgm:t>
    </dgm:pt>
    <dgm:pt modelId="{0FA2C18B-ED10-48D8-8845-3280B66CE2D6}" type="sibTrans" cxnId="{8A109F31-F2B8-425C-BF0A-6ED7E21C7CE9}">
      <dgm:prSet/>
      <dgm:spPr/>
      <dgm:t>
        <a:bodyPr/>
        <a:lstStyle/>
        <a:p>
          <a:endParaRPr lang="ru-RU"/>
        </a:p>
      </dgm:t>
    </dgm:pt>
    <dgm:pt modelId="{99AF17BB-1AD4-4BE7-9C3A-934B1421FF7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angle"/>
        </a:sp3d>
      </dgm:spPr>
      <dgm:t>
        <a:bodyPr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28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Критерии  оценки: </a:t>
          </a:r>
          <a:endParaRPr lang="ru-RU" sz="2800" b="1" cap="none" spc="50" dirty="0">
            <a:ln w="11430"/>
            <a:solidFill>
              <a:srgbClr val="00206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E7FE17B2-5496-46C5-89AD-1DEBCA631862}" type="parTrans" cxnId="{910E83C1-068E-46D5-8FAD-E05E9534E51C}">
      <dgm:prSet/>
      <dgm:spPr/>
      <dgm:t>
        <a:bodyPr/>
        <a:lstStyle/>
        <a:p>
          <a:endParaRPr lang="ru-RU"/>
        </a:p>
      </dgm:t>
    </dgm:pt>
    <dgm:pt modelId="{B3042C71-14BD-4791-B9EA-066961F92C1B}" type="sibTrans" cxnId="{910E83C1-068E-46D5-8FAD-E05E9534E51C}">
      <dgm:prSet/>
      <dgm:spPr/>
      <dgm:t>
        <a:bodyPr/>
        <a:lstStyle/>
        <a:p>
          <a:endParaRPr lang="ru-RU"/>
        </a:p>
      </dgm:t>
    </dgm:pt>
    <dgm:pt modelId="{6E132027-C3B2-4756-B9DA-7EEAC2519074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slope"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цена контракта</a:t>
          </a:r>
          <a:endParaRPr lang="ru-RU" b="1" dirty="0">
            <a:solidFill>
              <a:srgbClr val="002060"/>
            </a:solidFill>
          </a:endParaRPr>
        </a:p>
      </dgm:t>
    </dgm:pt>
    <dgm:pt modelId="{4079B78C-DA8D-4C98-A1EC-8A2E76922F0C}" type="parTrans" cxnId="{9C5A717B-C5CE-4891-8E95-399721B497BF}">
      <dgm:prSet/>
      <dgm:spPr/>
      <dgm:t>
        <a:bodyPr/>
        <a:lstStyle/>
        <a:p>
          <a:endParaRPr lang="ru-RU"/>
        </a:p>
      </dgm:t>
    </dgm:pt>
    <dgm:pt modelId="{0DD63D65-CC0E-49C8-96F2-3B5817940B1C}" type="sibTrans" cxnId="{9C5A717B-C5CE-4891-8E95-399721B497BF}">
      <dgm:prSet/>
      <dgm:spPr/>
      <dgm:t>
        <a:bodyPr/>
        <a:lstStyle/>
        <a:p>
          <a:endParaRPr lang="ru-RU"/>
        </a:p>
      </dgm:t>
    </dgm:pt>
    <dgm:pt modelId="{18FB0478-D58B-4708-8922-B7FFFE4C31F1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pPr>
            <a:tabLst>
              <a:tab pos="6005513" algn="l"/>
            </a:tabLst>
          </a:pPr>
          <a:r>
            <a:rPr lang="ru-RU" b="1" dirty="0" smtClean="0">
              <a:solidFill>
                <a:srgbClr val="002060"/>
              </a:solidFill>
            </a:rPr>
            <a:t>индивидуальный предприниматель</a:t>
          </a:r>
          <a:endParaRPr lang="ru-RU" b="1" dirty="0">
            <a:solidFill>
              <a:srgbClr val="002060"/>
            </a:solidFill>
          </a:endParaRPr>
        </a:p>
      </dgm:t>
    </dgm:pt>
    <dgm:pt modelId="{CA241B05-522E-4013-852A-B31405D91DD8}" type="parTrans" cxnId="{96A5292D-3C68-41F6-B2F7-8C8B220CD181}">
      <dgm:prSet/>
      <dgm:spPr/>
      <dgm:t>
        <a:bodyPr/>
        <a:lstStyle/>
        <a:p>
          <a:endParaRPr lang="ru-RU"/>
        </a:p>
      </dgm:t>
    </dgm:pt>
    <dgm:pt modelId="{649BDC66-9FCB-4986-BCA7-EE10723B9ECD}" type="sibTrans" cxnId="{96A5292D-3C68-41F6-B2F7-8C8B220CD181}">
      <dgm:prSet/>
      <dgm:spPr/>
      <dgm:t>
        <a:bodyPr/>
        <a:lstStyle/>
        <a:p>
          <a:endParaRPr lang="ru-RU"/>
        </a:p>
      </dgm:t>
    </dgm:pt>
    <dgm:pt modelId="{BE911A40-729C-4B1F-84F5-7B0811C18746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slope"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качественные и количественные характеристики услуги</a:t>
          </a:r>
          <a:endParaRPr lang="ru-RU" b="1" dirty="0">
            <a:solidFill>
              <a:srgbClr val="002060"/>
            </a:solidFill>
          </a:endParaRPr>
        </a:p>
      </dgm:t>
    </dgm:pt>
    <dgm:pt modelId="{8336DC0C-4767-4896-B04F-5EE0F656E4E3}" type="parTrans" cxnId="{0FCC4F23-FEF5-401E-A6E5-E52E66340F20}">
      <dgm:prSet/>
      <dgm:spPr/>
      <dgm:t>
        <a:bodyPr/>
        <a:lstStyle/>
        <a:p>
          <a:endParaRPr lang="ru-RU"/>
        </a:p>
      </dgm:t>
    </dgm:pt>
    <dgm:pt modelId="{440F8460-9D96-4A65-BF8E-1F0445EA6A41}" type="sibTrans" cxnId="{0FCC4F23-FEF5-401E-A6E5-E52E66340F20}">
      <dgm:prSet/>
      <dgm:spPr/>
      <dgm:t>
        <a:bodyPr/>
        <a:lstStyle/>
        <a:p>
          <a:endParaRPr lang="ru-RU"/>
        </a:p>
      </dgm:t>
    </dgm:pt>
    <dgm:pt modelId="{79446D0B-5517-46F5-A576-15CAAFE4F8BE}" type="pres">
      <dgm:prSet presAssocID="{C93F4D80-3402-4304-B5E7-633F803E020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2E3748-853E-4388-B918-711CEB0F3FBF}" type="pres">
      <dgm:prSet presAssocID="{F71597A0-0473-4863-B7CE-C0CB888E2F41}" presName="linNode" presStyleCnt="0"/>
      <dgm:spPr/>
    </dgm:pt>
    <dgm:pt modelId="{8B91B45A-CAF0-4643-9D64-CA72E3980CDB}" type="pres">
      <dgm:prSet presAssocID="{F71597A0-0473-4863-B7CE-C0CB888E2F41}" presName="parentText" presStyleLbl="node1" presStyleIdx="0" presStyleCnt="3" custScaleX="154232" custScaleY="54050" custLinFactNeighborX="17677" custLinFactNeighborY="-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3A76D7-4CB8-4371-8D8C-353CE21172B1}" type="pres">
      <dgm:prSet presAssocID="{0FA2C18B-ED10-48D8-8845-3280B66CE2D6}" presName="sp" presStyleCnt="0"/>
      <dgm:spPr/>
    </dgm:pt>
    <dgm:pt modelId="{0B0A531A-D95C-470D-AD90-F0C992416C25}" type="pres">
      <dgm:prSet presAssocID="{3504C44E-B625-46C5-9AD5-DD4E2A0D78ED}" presName="linNode" presStyleCnt="0"/>
      <dgm:spPr/>
    </dgm:pt>
    <dgm:pt modelId="{E33FB4FC-D385-4837-A04F-E8163B3BEE0F}" type="pres">
      <dgm:prSet presAssocID="{3504C44E-B625-46C5-9AD5-DD4E2A0D78ED}" presName="parentText" presStyleLbl="node1" presStyleIdx="1" presStyleCnt="3" custScaleY="728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2657B4-1967-4C2D-9AE4-1C9641459146}" type="pres">
      <dgm:prSet presAssocID="{3504C44E-B625-46C5-9AD5-DD4E2A0D78ED}" presName="descendantText" presStyleLbl="alignAccFollowNode1" presStyleIdx="0" presStyleCnt="2" custScaleY="733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D69EE-0BBA-4708-840D-BD6D3E9A12D7}" type="pres">
      <dgm:prSet presAssocID="{91843083-B5FD-441C-A542-56B2D5DBD81C}" presName="sp" presStyleCnt="0"/>
      <dgm:spPr/>
    </dgm:pt>
    <dgm:pt modelId="{9F86DD09-751B-4F29-91E9-244E97956D8C}" type="pres">
      <dgm:prSet presAssocID="{99AF17BB-1AD4-4BE7-9C3A-934B1421FF7B}" presName="linNode" presStyleCnt="0"/>
      <dgm:spPr/>
    </dgm:pt>
    <dgm:pt modelId="{3E3CA4E8-6B0F-464F-BAAD-54B488FB1F52}" type="pres">
      <dgm:prSet presAssocID="{99AF17BB-1AD4-4BE7-9C3A-934B1421FF7B}" presName="parentText" presStyleLbl="node1" presStyleIdx="2" presStyleCnt="3" custScaleY="770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939DD6-7F62-41FD-BC1E-FFF6701AB43A}" type="pres">
      <dgm:prSet presAssocID="{99AF17BB-1AD4-4BE7-9C3A-934B1421FF7B}" presName="descendantText" presStyleLbl="alignAccFollowNode1" presStyleIdx="1" presStyleCnt="2" custScaleY="744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208310-E81C-4FE7-91AB-EB6F6F6C5767}" type="presOf" srcId="{132E96E7-6AE3-423F-90D4-6C5CDEEBB02B}" destId="{A22657B4-1967-4C2D-9AE4-1C9641459146}" srcOrd="0" destOrd="0" presId="urn:microsoft.com/office/officeart/2005/8/layout/vList5"/>
    <dgm:cxn modelId="{B6420475-E03F-446A-A5DC-B0FC02AF98F4}" type="presOf" srcId="{BE911A40-729C-4B1F-84F5-7B0811C18746}" destId="{EB939DD6-7F62-41FD-BC1E-FFF6701AB43A}" srcOrd="0" destOrd="1" presId="urn:microsoft.com/office/officeart/2005/8/layout/vList5"/>
    <dgm:cxn modelId="{0B25B600-A986-4CCF-8C4C-2A19C015FED5}" srcId="{3504C44E-B625-46C5-9AD5-DD4E2A0D78ED}" destId="{132E96E7-6AE3-423F-90D4-6C5CDEEBB02B}" srcOrd="0" destOrd="0" parTransId="{22679712-0F96-4EAA-A91D-0D4CF2266B0B}" sibTransId="{7900C960-323B-4E60-BDB0-F0FAD75C9508}"/>
    <dgm:cxn modelId="{8A109F31-F2B8-425C-BF0A-6ED7E21C7CE9}" srcId="{C93F4D80-3402-4304-B5E7-633F803E020C}" destId="{F71597A0-0473-4863-B7CE-C0CB888E2F41}" srcOrd="0" destOrd="0" parTransId="{84934F90-2289-48EB-89F9-C4DDB38BEE4B}" sibTransId="{0FA2C18B-ED10-48D8-8845-3280B66CE2D6}"/>
    <dgm:cxn modelId="{910E83C1-068E-46D5-8FAD-E05E9534E51C}" srcId="{C93F4D80-3402-4304-B5E7-633F803E020C}" destId="{99AF17BB-1AD4-4BE7-9C3A-934B1421FF7B}" srcOrd="2" destOrd="0" parTransId="{E7FE17B2-5496-46C5-89AD-1DEBCA631862}" sibTransId="{B3042C71-14BD-4791-B9EA-066961F92C1B}"/>
    <dgm:cxn modelId="{9F429984-D694-4B3C-BB02-413EBEA85054}" srcId="{C93F4D80-3402-4304-B5E7-633F803E020C}" destId="{3504C44E-B625-46C5-9AD5-DD4E2A0D78ED}" srcOrd="1" destOrd="0" parTransId="{9D1D3A39-F353-4166-A0C2-B74D00655CF7}" sibTransId="{91843083-B5FD-441C-A542-56B2D5DBD81C}"/>
    <dgm:cxn modelId="{0FCC4F23-FEF5-401E-A6E5-E52E66340F20}" srcId="{99AF17BB-1AD4-4BE7-9C3A-934B1421FF7B}" destId="{BE911A40-729C-4B1F-84F5-7B0811C18746}" srcOrd="1" destOrd="0" parTransId="{8336DC0C-4767-4896-B04F-5EE0F656E4E3}" sibTransId="{440F8460-9D96-4A65-BF8E-1F0445EA6A41}"/>
    <dgm:cxn modelId="{1885FDA5-A582-4CF9-B9B6-05845B1E00B7}" type="presOf" srcId="{F71597A0-0473-4863-B7CE-C0CB888E2F41}" destId="{8B91B45A-CAF0-4643-9D64-CA72E3980CDB}" srcOrd="0" destOrd="0" presId="urn:microsoft.com/office/officeart/2005/8/layout/vList5"/>
    <dgm:cxn modelId="{87DB1802-8425-45E8-8552-5530FC3B69FF}" type="presOf" srcId="{6E132027-C3B2-4756-B9DA-7EEAC2519074}" destId="{EB939DD6-7F62-41FD-BC1E-FFF6701AB43A}" srcOrd="0" destOrd="0" presId="urn:microsoft.com/office/officeart/2005/8/layout/vList5"/>
    <dgm:cxn modelId="{9C5A717B-C5CE-4891-8E95-399721B497BF}" srcId="{99AF17BB-1AD4-4BE7-9C3A-934B1421FF7B}" destId="{6E132027-C3B2-4756-B9DA-7EEAC2519074}" srcOrd="0" destOrd="0" parTransId="{4079B78C-DA8D-4C98-A1EC-8A2E76922F0C}" sibTransId="{0DD63D65-CC0E-49C8-96F2-3B5817940B1C}"/>
    <dgm:cxn modelId="{42110219-D07F-45BD-B431-A4FDA1E198C5}" type="presOf" srcId="{C93F4D80-3402-4304-B5E7-633F803E020C}" destId="{79446D0B-5517-46F5-A576-15CAAFE4F8BE}" srcOrd="0" destOrd="0" presId="urn:microsoft.com/office/officeart/2005/8/layout/vList5"/>
    <dgm:cxn modelId="{4766B6AF-EC7B-476B-8F26-5DFEECC4AFEC}" type="presOf" srcId="{18FB0478-D58B-4708-8922-B7FFFE4C31F1}" destId="{A22657B4-1967-4C2D-9AE4-1C9641459146}" srcOrd="0" destOrd="1" presId="urn:microsoft.com/office/officeart/2005/8/layout/vList5"/>
    <dgm:cxn modelId="{D624654B-984C-4D8A-9B58-B9095890A174}" type="presOf" srcId="{3504C44E-B625-46C5-9AD5-DD4E2A0D78ED}" destId="{E33FB4FC-D385-4837-A04F-E8163B3BEE0F}" srcOrd="0" destOrd="0" presId="urn:microsoft.com/office/officeart/2005/8/layout/vList5"/>
    <dgm:cxn modelId="{E22095F5-B94B-4622-8875-7421582BC3F4}" type="presOf" srcId="{99AF17BB-1AD4-4BE7-9C3A-934B1421FF7B}" destId="{3E3CA4E8-6B0F-464F-BAAD-54B488FB1F52}" srcOrd="0" destOrd="0" presId="urn:microsoft.com/office/officeart/2005/8/layout/vList5"/>
    <dgm:cxn modelId="{96A5292D-3C68-41F6-B2F7-8C8B220CD181}" srcId="{3504C44E-B625-46C5-9AD5-DD4E2A0D78ED}" destId="{18FB0478-D58B-4708-8922-B7FFFE4C31F1}" srcOrd="1" destOrd="0" parTransId="{CA241B05-522E-4013-852A-B31405D91DD8}" sibTransId="{649BDC66-9FCB-4986-BCA7-EE10723B9ECD}"/>
    <dgm:cxn modelId="{680605D5-0F5E-48DB-882E-35820AF4CB52}" type="presParOf" srcId="{79446D0B-5517-46F5-A576-15CAAFE4F8BE}" destId="{FF2E3748-853E-4388-B918-711CEB0F3FBF}" srcOrd="0" destOrd="0" presId="urn:microsoft.com/office/officeart/2005/8/layout/vList5"/>
    <dgm:cxn modelId="{02E2418F-E5E0-4FFA-A0D6-03A34F373C59}" type="presParOf" srcId="{FF2E3748-853E-4388-B918-711CEB0F3FBF}" destId="{8B91B45A-CAF0-4643-9D64-CA72E3980CDB}" srcOrd="0" destOrd="0" presId="urn:microsoft.com/office/officeart/2005/8/layout/vList5"/>
    <dgm:cxn modelId="{F0074C78-F675-4680-BD25-9C080195AC92}" type="presParOf" srcId="{79446D0B-5517-46F5-A576-15CAAFE4F8BE}" destId="{DD3A76D7-4CB8-4371-8D8C-353CE21172B1}" srcOrd="1" destOrd="0" presId="urn:microsoft.com/office/officeart/2005/8/layout/vList5"/>
    <dgm:cxn modelId="{2DE4E75F-C768-48AC-871C-F80B2C9EC525}" type="presParOf" srcId="{79446D0B-5517-46F5-A576-15CAAFE4F8BE}" destId="{0B0A531A-D95C-470D-AD90-F0C992416C25}" srcOrd="2" destOrd="0" presId="urn:microsoft.com/office/officeart/2005/8/layout/vList5"/>
    <dgm:cxn modelId="{009393DB-F5EA-4B50-94C5-A5BE5A07E1F2}" type="presParOf" srcId="{0B0A531A-D95C-470D-AD90-F0C992416C25}" destId="{E33FB4FC-D385-4837-A04F-E8163B3BEE0F}" srcOrd="0" destOrd="0" presId="urn:microsoft.com/office/officeart/2005/8/layout/vList5"/>
    <dgm:cxn modelId="{96844B8C-F288-410B-925B-88507ECC9531}" type="presParOf" srcId="{0B0A531A-D95C-470D-AD90-F0C992416C25}" destId="{A22657B4-1967-4C2D-9AE4-1C9641459146}" srcOrd="1" destOrd="0" presId="urn:microsoft.com/office/officeart/2005/8/layout/vList5"/>
    <dgm:cxn modelId="{2667B6D0-497C-461A-9055-0A69324FF059}" type="presParOf" srcId="{79446D0B-5517-46F5-A576-15CAAFE4F8BE}" destId="{C43D69EE-0BBA-4708-840D-BD6D3E9A12D7}" srcOrd="3" destOrd="0" presId="urn:microsoft.com/office/officeart/2005/8/layout/vList5"/>
    <dgm:cxn modelId="{766F85F0-500F-496F-B69B-22B42C706866}" type="presParOf" srcId="{79446D0B-5517-46F5-A576-15CAAFE4F8BE}" destId="{9F86DD09-751B-4F29-91E9-244E97956D8C}" srcOrd="4" destOrd="0" presId="urn:microsoft.com/office/officeart/2005/8/layout/vList5"/>
    <dgm:cxn modelId="{FA40AD69-01F8-4F2A-BAD8-0217D809E883}" type="presParOf" srcId="{9F86DD09-751B-4F29-91E9-244E97956D8C}" destId="{3E3CA4E8-6B0F-464F-BAAD-54B488FB1F52}" srcOrd="0" destOrd="0" presId="urn:microsoft.com/office/officeart/2005/8/layout/vList5"/>
    <dgm:cxn modelId="{C0E09E7D-13E5-4C3C-9C7D-4201B52859FA}" type="presParOf" srcId="{9F86DD09-751B-4F29-91E9-244E97956D8C}" destId="{EB939DD6-7F62-41FD-BC1E-FFF6701AB43A}" srcOrd="1" destOrd="0" presId="urn:microsoft.com/office/officeart/2005/8/layout/vList5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A5C3996-2488-48DD-9A2C-A1300AE39711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797FB9-95D9-422B-9B31-F889DC17DD84}">
      <dgm:prSet phldrT="[Текст]" custT="1"/>
      <dgm:spPr/>
      <dgm:t>
        <a:bodyPr/>
        <a:lstStyle/>
        <a:p>
          <a:r>
            <a:rPr lang="ru-RU" sz="4000" dirty="0" smtClean="0"/>
            <a:t>«Положение о мини-садах»</a:t>
          </a:r>
          <a:endParaRPr lang="ru-RU" sz="4000" dirty="0"/>
        </a:p>
      </dgm:t>
    </dgm:pt>
    <dgm:pt modelId="{0AAEF63E-0BB9-40A8-BD57-9375EB35484E}" type="parTrans" cxnId="{EBBEAD34-0E9B-4105-8F8C-E2F1AC899123}">
      <dgm:prSet/>
      <dgm:spPr/>
      <dgm:t>
        <a:bodyPr/>
        <a:lstStyle/>
        <a:p>
          <a:endParaRPr lang="ru-RU"/>
        </a:p>
      </dgm:t>
    </dgm:pt>
    <dgm:pt modelId="{D558699B-20F8-468F-BFE5-D1AAF7C4C4BF}" type="sibTrans" cxnId="{EBBEAD34-0E9B-4105-8F8C-E2F1AC899123}">
      <dgm:prSet/>
      <dgm:spPr/>
      <dgm:t>
        <a:bodyPr/>
        <a:lstStyle/>
        <a:p>
          <a:endParaRPr lang="ru-RU"/>
        </a:p>
      </dgm:t>
    </dgm:pt>
    <dgm:pt modelId="{9C74204D-A02E-4179-962B-E919A8F118BC}">
      <dgm:prSet phldrT="[Текст]" custT="1"/>
      <dgm:spPr/>
      <dgm:t>
        <a:bodyPr/>
        <a:lstStyle/>
        <a:p>
          <a:r>
            <a:rPr lang="ru-RU" sz="3200" dirty="0" err="1" smtClean="0"/>
            <a:t>Легитимизация</a:t>
          </a:r>
          <a:r>
            <a:rPr lang="ru-RU" sz="3200" dirty="0" smtClean="0"/>
            <a:t> сети надомных детских садов</a:t>
          </a:r>
          <a:endParaRPr lang="ru-RU" sz="3200" dirty="0"/>
        </a:p>
      </dgm:t>
    </dgm:pt>
    <dgm:pt modelId="{D0BA1F1F-5B04-49CA-BEDF-64A61CCC25A9}" type="parTrans" cxnId="{02C2F03A-A8C8-47BB-8265-57F4C0E57C88}">
      <dgm:prSet/>
      <dgm:spPr/>
      <dgm:t>
        <a:bodyPr/>
        <a:lstStyle/>
        <a:p>
          <a:endParaRPr lang="ru-RU"/>
        </a:p>
      </dgm:t>
    </dgm:pt>
    <dgm:pt modelId="{2E5A863D-EED3-4594-B2C9-AD68B2D48862}" type="sibTrans" cxnId="{02C2F03A-A8C8-47BB-8265-57F4C0E57C88}">
      <dgm:prSet/>
      <dgm:spPr/>
      <dgm:t>
        <a:bodyPr/>
        <a:lstStyle/>
        <a:p>
          <a:endParaRPr lang="ru-RU"/>
        </a:p>
      </dgm:t>
    </dgm:pt>
    <dgm:pt modelId="{CB309918-54F5-4F55-8A9B-CC34E30A19B5}">
      <dgm:prSet phldrT="[Текст]" custT="1"/>
      <dgm:spPr/>
      <dgm:t>
        <a:bodyPr/>
        <a:lstStyle/>
        <a:p>
          <a:r>
            <a:rPr lang="ru-RU" sz="3200" dirty="0" smtClean="0"/>
            <a:t>Привлечение малого бизнеса</a:t>
          </a:r>
          <a:endParaRPr lang="ru-RU" sz="3200" dirty="0"/>
        </a:p>
      </dgm:t>
    </dgm:pt>
    <dgm:pt modelId="{73BAA609-D9A0-49B6-890B-FB6576A26948}" type="parTrans" cxnId="{63F38B26-7FA2-45C6-8C8D-6E8BF98A7254}">
      <dgm:prSet/>
      <dgm:spPr/>
      <dgm:t>
        <a:bodyPr/>
        <a:lstStyle/>
        <a:p>
          <a:endParaRPr lang="ru-RU"/>
        </a:p>
      </dgm:t>
    </dgm:pt>
    <dgm:pt modelId="{2879F9B0-2F7E-414E-9C68-F842716AAA71}" type="sibTrans" cxnId="{63F38B26-7FA2-45C6-8C8D-6E8BF98A7254}">
      <dgm:prSet/>
      <dgm:spPr/>
      <dgm:t>
        <a:bodyPr/>
        <a:lstStyle/>
        <a:p>
          <a:endParaRPr lang="ru-RU"/>
        </a:p>
      </dgm:t>
    </dgm:pt>
    <dgm:pt modelId="{7C34BE4A-2DD4-48A6-930B-265212CBAED8}">
      <dgm:prSet phldrT="[Текст]" custT="1"/>
      <dgm:spPr/>
      <dgm:t>
        <a:bodyPr/>
        <a:lstStyle/>
        <a:p>
          <a:r>
            <a:rPr lang="ru-RU" sz="3200" dirty="0" smtClean="0"/>
            <a:t>Единые требования к деятельности</a:t>
          </a:r>
          <a:endParaRPr lang="ru-RU" sz="3200" dirty="0"/>
        </a:p>
      </dgm:t>
    </dgm:pt>
    <dgm:pt modelId="{146DA675-18E1-4318-97B2-D3547CB4624E}" type="parTrans" cxnId="{36EA4157-A7CF-4976-A49A-292061E93AD4}">
      <dgm:prSet/>
      <dgm:spPr/>
      <dgm:t>
        <a:bodyPr/>
        <a:lstStyle/>
        <a:p>
          <a:endParaRPr lang="ru-RU"/>
        </a:p>
      </dgm:t>
    </dgm:pt>
    <dgm:pt modelId="{21CD21E6-12B2-4D77-B0BD-857819A75328}" type="sibTrans" cxnId="{36EA4157-A7CF-4976-A49A-292061E93AD4}">
      <dgm:prSet/>
      <dgm:spPr/>
      <dgm:t>
        <a:bodyPr/>
        <a:lstStyle/>
        <a:p>
          <a:endParaRPr lang="ru-RU"/>
        </a:p>
      </dgm:t>
    </dgm:pt>
    <dgm:pt modelId="{62D71ECB-9149-4DA1-91F6-76AA9BB63A15}" type="pres">
      <dgm:prSet presAssocID="{3A5C3996-2488-48DD-9A2C-A1300AE3971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42828B-83A4-45D9-B36A-31D9E5710225}" type="pres">
      <dgm:prSet presAssocID="{EB797FB9-95D9-422B-9B31-F889DC17DD84}" presName="compNode" presStyleCnt="0"/>
      <dgm:spPr/>
    </dgm:pt>
    <dgm:pt modelId="{5F319A33-9D73-49FE-9D36-5BE4A434325A}" type="pres">
      <dgm:prSet presAssocID="{EB797FB9-95D9-422B-9B31-F889DC17DD84}" presName="aNode" presStyleLbl="bgShp" presStyleIdx="0" presStyleCnt="1"/>
      <dgm:spPr/>
      <dgm:t>
        <a:bodyPr/>
        <a:lstStyle/>
        <a:p>
          <a:endParaRPr lang="ru-RU"/>
        </a:p>
      </dgm:t>
    </dgm:pt>
    <dgm:pt modelId="{9DB1819A-4DF7-4B29-9875-F3D670DC29C1}" type="pres">
      <dgm:prSet presAssocID="{EB797FB9-95D9-422B-9B31-F889DC17DD84}" presName="textNode" presStyleLbl="bgShp" presStyleIdx="0" presStyleCnt="1"/>
      <dgm:spPr/>
      <dgm:t>
        <a:bodyPr/>
        <a:lstStyle/>
        <a:p>
          <a:endParaRPr lang="ru-RU"/>
        </a:p>
      </dgm:t>
    </dgm:pt>
    <dgm:pt modelId="{7C4ADE9E-A976-41D8-AD4F-14199376C604}" type="pres">
      <dgm:prSet presAssocID="{EB797FB9-95D9-422B-9B31-F889DC17DD84}" presName="compChildNode" presStyleCnt="0"/>
      <dgm:spPr/>
    </dgm:pt>
    <dgm:pt modelId="{8845B126-A8B5-4CF2-9FA5-7047C1E5136F}" type="pres">
      <dgm:prSet presAssocID="{EB797FB9-95D9-422B-9B31-F889DC17DD84}" presName="theInnerList" presStyleCnt="0"/>
      <dgm:spPr/>
    </dgm:pt>
    <dgm:pt modelId="{EC9629FD-6397-4757-921A-A0F512BA4213}" type="pres">
      <dgm:prSet presAssocID="{9C74204D-A02E-4179-962B-E919A8F118BC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C597A-1422-445B-A314-F326FEBCC54E}" type="pres">
      <dgm:prSet presAssocID="{9C74204D-A02E-4179-962B-E919A8F118BC}" presName="aSpace2" presStyleCnt="0"/>
      <dgm:spPr/>
    </dgm:pt>
    <dgm:pt modelId="{8FE77141-EDA3-46C2-A044-C9942F101ACD}" type="pres">
      <dgm:prSet presAssocID="{7C34BE4A-2DD4-48A6-930B-265212CBAED8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9970F-62E3-482C-AA39-2356595A4F1E}" type="pres">
      <dgm:prSet presAssocID="{7C34BE4A-2DD4-48A6-930B-265212CBAED8}" presName="aSpace2" presStyleCnt="0"/>
      <dgm:spPr/>
    </dgm:pt>
    <dgm:pt modelId="{9782F9FF-92D9-46E3-8574-80A44DF0D5B7}" type="pres">
      <dgm:prSet presAssocID="{CB309918-54F5-4F55-8A9B-CC34E30A19B5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BEAD34-0E9B-4105-8F8C-E2F1AC899123}" srcId="{3A5C3996-2488-48DD-9A2C-A1300AE39711}" destId="{EB797FB9-95D9-422B-9B31-F889DC17DD84}" srcOrd="0" destOrd="0" parTransId="{0AAEF63E-0BB9-40A8-BD57-9375EB35484E}" sibTransId="{D558699B-20F8-468F-BFE5-D1AAF7C4C4BF}"/>
    <dgm:cxn modelId="{BFDE2998-CACA-430E-A187-F87820CD44CC}" type="presOf" srcId="{3A5C3996-2488-48DD-9A2C-A1300AE39711}" destId="{62D71ECB-9149-4DA1-91F6-76AA9BB63A15}" srcOrd="0" destOrd="0" presId="urn:microsoft.com/office/officeart/2005/8/layout/lProcess2"/>
    <dgm:cxn modelId="{02C2F03A-A8C8-47BB-8265-57F4C0E57C88}" srcId="{EB797FB9-95D9-422B-9B31-F889DC17DD84}" destId="{9C74204D-A02E-4179-962B-E919A8F118BC}" srcOrd="0" destOrd="0" parTransId="{D0BA1F1F-5B04-49CA-BEDF-64A61CCC25A9}" sibTransId="{2E5A863D-EED3-4594-B2C9-AD68B2D48862}"/>
    <dgm:cxn modelId="{63F38B26-7FA2-45C6-8C8D-6E8BF98A7254}" srcId="{EB797FB9-95D9-422B-9B31-F889DC17DD84}" destId="{CB309918-54F5-4F55-8A9B-CC34E30A19B5}" srcOrd="2" destOrd="0" parTransId="{73BAA609-D9A0-49B6-890B-FB6576A26948}" sibTransId="{2879F9B0-2F7E-414E-9C68-F842716AAA71}"/>
    <dgm:cxn modelId="{47A713FE-1CF6-4331-953F-DC635CAFCF97}" type="presOf" srcId="{EB797FB9-95D9-422B-9B31-F889DC17DD84}" destId="{5F319A33-9D73-49FE-9D36-5BE4A434325A}" srcOrd="0" destOrd="0" presId="urn:microsoft.com/office/officeart/2005/8/layout/lProcess2"/>
    <dgm:cxn modelId="{36EA4157-A7CF-4976-A49A-292061E93AD4}" srcId="{EB797FB9-95D9-422B-9B31-F889DC17DD84}" destId="{7C34BE4A-2DD4-48A6-930B-265212CBAED8}" srcOrd="1" destOrd="0" parTransId="{146DA675-18E1-4318-97B2-D3547CB4624E}" sibTransId="{21CD21E6-12B2-4D77-B0BD-857819A75328}"/>
    <dgm:cxn modelId="{9C55A4F2-A4DA-49E6-B01E-032279B99BC7}" type="presOf" srcId="{CB309918-54F5-4F55-8A9B-CC34E30A19B5}" destId="{9782F9FF-92D9-46E3-8574-80A44DF0D5B7}" srcOrd="0" destOrd="0" presId="urn:microsoft.com/office/officeart/2005/8/layout/lProcess2"/>
    <dgm:cxn modelId="{71094EBA-3A7A-462B-8123-7C3CF9A08A93}" type="presOf" srcId="{EB797FB9-95D9-422B-9B31-F889DC17DD84}" destId="{9DB1819A-4DF7-4B29-9875-F3D670DC29C1}" srcOrd="1" destOrd="0" presId="urn:microsoft.com/office/officeart/2005/8/layout/lProcess2"/>
    <dgm:cxn modelId="{9CB4D3AD-85FC-4A5A-9823-CFD754A31D34}" type="presOf" srcId="{7C34BE4A-2DD4-48A6-930B-265212CBAED8}" destId="{8FE77141-EDA3-46C2-A044-C9942F101ACD}" srcOrd="0" destOrd="0" presId="urn:microsoft.com/office/officeart/2005/8/layout/lProcess2"/>
    <dgm:cxn modelId="{9A4A5152-0EB8-4B37-B076-E9530E21CF12}" type="presOf" srcId="{9C74204D-A02E-4179-962B-E919A8F118BC}" destId="{EC9629FD-6397-4757-921A-A0F512BA4213}" srcOrd="0" destOrd="0" presId="urn:microsoft.com/office/officeart/2005/8/layout/lProcess2"/>
    <dgm:cxn modelId="{0FAB2B3D-88D8-4D1B-8618-BDAAB1D6E4A1}" type="presParOf" srcId="{62D71ECB-9149-4DA1-91F6-76AA9BB63A15}" destId="{A742828B-83A4-45D9-B36A-31D9E5710225}" srcOrd="0" destOrd="0" presId="urn:microsoft.com/office/officeart/2005/8/layout/lProcess2"/>
    <dgm:cxn modelId="{4C109EA1-57E4-4646-97FC-22F855BD7D17}" type="presParOf" srcId="{A742828B-83A4-45D9-B36A-31D9E5710225}" destId="{5F319A33-9D73-49FE-9D36-5BE4A434325A}" srcOrd="0" destOrd="0" presId="urn:microsoft.com/office/officeart/2005/8/layout/lProcess2"/>
    <dgm:cxn modelId="{2C03DA7E-3F08-4796-8A90-A30F2CAED138}" type="presParOf" srcId="{A742828B-83A4-45D9-B36A-31D9E5710225}" destId="{9DB1819A-4DF7-4B29-9875-F3D670DC29C1}" srcOrd="1" destOrd="0" presId="urn:microsoft.com/office/officeart/2005/8/layout/lProcess2"/>
    <dgm:cxn modelId="{8984CAAE-8837-45B2-A532-D6C7F295EED3}" type="presParOf" srcId="{A742828B-83A4-45D9-B36A-31D9E5710225}" destId="{7C4ADE9E-A976-41D8-AD4F-14199376C604}" srcOrd="2" destOrd="0" presId="urn:microsoft.com/office/officeart/2005/8/layout/lProcess2"/>
    <dgm:cxn modelId="{A25378F1-F62B-4308-9781-8049D17642C3}" type="presParOf" srcId="{7C4ADE9E-A976-41D8-AD4F-14199376C604}" destId="{8845B126-A8B5-4CF2-9FA5-7047C1E5136F}" srcOrd="0" destOrd="0" presId="urn:microsoft.com/office/officeart/2005/8/layout/lProcess2"/>
    <dgm:cxn modelId="{6DB92FF3-CDC9-49BF-AABE-7A4DEC2C1109}" type="presParOf" srcId="{8845B126-A8B5-4CF2-9FA5-7047C1E5136F}" destId="{EC9629FD-6397-4757-921A-A0F512BA4213}" srcOrd="0" destOrd="0" presId="urn:microsoft.com/office/officeart/2005/8/layout/lProcess2"/>
    <dgm:cxn modelId="{7E587BED-1673-44AB-9F98-45E7412BE60D}" type="presParOf" srcId="{8845B126-A8B5-4CF2-9FA5-7047C1E5136F}" destId="{029C597A-1422-445B-A314-F326FEBCC54E}" srcOrd="1" destOrd="0" presId="urn:microsoft.com/office/officeart/2005/8/layout/lProcess2"/>
    <dgm:cxn modelId="{0A41EF5E-A659-42C4-8F1B-931275D2D6EB}" type="presParOf" srcId="{8845B126-A8B5-4CF2-9FA5-7047C1E5136F}" destId="{8FE77141-EDA3-46C2-A044-C9942F101ACD}" srcOrd="2" destOrd="0" presId="urn:microsoft.com/office/officeart/2005/8/layout/lProcess2"/>
    <dgm:cxn modelId="{3B72674F-018D-4D64-8B69-C3F3DC58C94C}" type="presParOf" srcId="{8845B126-A8B5-4CF2-9FA5-7047C1E5136F}" destId="{9C39970F-62E3-482C-AA39-2356595A4F1E}" srcOrd="3" destOrd="0" presId="urn:microsoft.com/office/officeart/2005/8/layout/lProcess2"/>
    <dgm:cxn modelId="{92728D5E-5708-407C-9E5A-1927B2D949A4}" type="presParOf" srcId="{8845B126-A8B5-4CF2-9FA5-7047C1E5136F}" destId="{9782F9FF-92D9-46E3-8574-80A44DF0D5B7}" srcOrd="4" destOrd="0" presId="urn:microsoft.com/office/officeart/2005/8/layout/lProcess2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D881FC9-815E-490B-B484-7731265CD3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738D41-FAEC-4F1D-A915-A33113709400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3600" dirty="0" smtClean="0"/>
            <a:t>долгосрочная на 40-50 лет</a:t>
          </a:r>
          <a:endParaRPr lang="ru-RU" sz="3600" dirty="0"/>
        </a:p>
      </dgm:t>
    </dgm:pt>
    <dgm:pt modelId="{EDCDEC01-C0DF-4D19-8C4F-EB1D161EA0EE}" type="parTrans" cxnId="{8127AB1E-B053-4B72-B0C8-55458CC33886}">
      <dgm:prSet/>
      <dgm:spPr/>
      <dgm:t>
        <a:bodyPr/>
        <a:lstStyle/>
        <a:p>
          <a:endParaRPr lang="ru-RU"/>
        </a:p>
      </dgm:t>
    </dgm:pt>
    <dgm:pt modelId="{50D50ADA-A259-4963-99B0-51C3E57E6CD7}" type="sibTrans" cxnId="{8127AB1E-B053-4B72-B0C8-55458CC33886}">
      <dgm:prSet/>
      <dgm:spPr/>
      <dgm:t>
        <a:bodyPr/>
        <a:lstStyle/>
        <a:p>
          <a:endParaRPr lang="ru-RU"/>
        </a:p>
      </dgm:t>
    </dgm:pt>
    <dgm:pt modelId="{D69CC54F-ED97-4336-B68F-9C58D101C60D}" type="pres">
      <dgm:prSet presAssocID="{5D881FC9-815E-490B-B484-7731265CD3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2BFEBE-C617-4111-BE2D-5469EF66FE02}" type="pres">
      <dgm:prSet presAssocID="{31738D41-FAEC-4F1D-A915-A331137094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E5FFCE-CA38-4E98-9EB7-172A56B3471E}" type="presOf" srcId="{31738D41-FAEC-4F1D-A915-A33113709400}" destId="{3C2BFEBE-C617-4111-BE2D-5469EF66FE02}" srcOrd="0" destOrd="0" presId="urn:microsoft.com/office/officeart/2005/8/layout/vList2"/>
    <dgm:cxn modelId="{8127AB1E-B053-4B72-B0C8-55458CC33886}" srcId="{5D881FC9-815E-490B-B484-7731265CD3A3}" destId="{31738D41-FAEC-4F1D-A915-A33113709400}" srcOrd="0" destOrd="0" parTransId="{EDCDEC01-C0DF-4D19-8C4F-EB1D161EA0EE}" sibTransId="{50D50ADA-A259-4963-99B0-51C3E57E6CD7}"/>
    <dgm:cxn modelId="{12510B06-748C-408C-95B7-7C37474FBE8E}" type="presOf" srcId="{5D881FC9-815E-490B-B484-7731265CD3A3}" destId="{D69CC54F-ED97-4336-B68F-9C58D101C60D}" srcOrd="0" destOrd="0" presId="urn:microsoft.com/office/officeart/2005/8/layout/vList2"/>
    <dgm:cxn modelId="{8EA809A5-A55F-42B0-9ED7-05367C81CF17}" type="presParOf" srcId="{D69CC54F-ED97-4336-B68F-9C58D101C60D}" destId="{3C2BFEBE-C617-4111-BE2D-5469EF66FE02}" srcOrd="0" destOrd="0" presId="urn:microsoft.com/office/officeart/2005/8/layout/vList2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CB12DFA-A291-4521-B434-318C2418FB4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44E9AC-7E74-47F4-9F82-0C054E105951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3600" dirty="0" smtClean="0"/>
            <a:t>восстановление имущественного комплекса</a:t>
          </a:r>
          <a:endParaRPr lang="ru-RU" sz="3600" dirty="0"/>
        </a:p>
      </dgm:t>
    </dgm:pt>
    <dgm:pt modelId="{52BF3289-EA9C-4465-9A8C-B91118EFDE32}" type="parTrans" cxnId="{68B66D3D-8BA9-4717-A53A-4EAFA44CC9B6}">
      <dgm:prSet/>
      <dgm:spPr/>
      <dgm:t>
        <a:bodyPr/>
        <a:lstStyle/>
        <a:p>
          <a:endParaRPr lang="ru-RU"/>
        </a:p>
      </dgm:t>
    </dgm:pt>
    <dgm:pt modelId="{2F17EDEF-56FF-473D-98B0-0ECE4741E8F9}" type="sibTrans" cxnId="{68B66D3D-8BA9-4717-A53A-4EAFA44CC9B6}">
      <dgm:prSet/>
      <dgm:spPr/>
      <dgm:t>
        <a:bodyPr/>
        <a:lstStyle/>
        <a:p>
          <a:endParaRPr lang="ru-RU"/>
        </a:p>
      </dgm:t>
    </dgm:pt>
    <dgm:pt modelId="{1C7E443A-BECA-487B-887F-F75FE1B521A7}" type="pres">
      <dgm:prSet presAssocID="{1CB12DFA-A291-4521-B434-318C2418FB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0791DE-4F8E-49F3-BA5C-712990D9CB61}" type="pres">
      <dgm:prSet presAssocID="{7444E9AC-7E74-47F4-9F82-0C054E10595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2134EA-9C64-4033-A81F-2079ADBFC014}" type="presOf" srcId="{1CB12DFA-A291-4521-B434-318C2418FB44}" destId="{1C7E443A-BECA-487B-887F-F75FE1B521A7}" srcOrd="0" destOrd="0" presId="urn:microsoft.com/office/officeart/2005/8/layout/vList2"/>
    <dgm:cxn modelId="{68B66D3D-8BA9-4717-A53A-4EAFA44CC9B6}" srcId="{1CB12DFA-A291-4521-B434-318C2418FB44}" destId="{7444E9AC-7E74-47F4-9F82-0C054E105951}" srcOrd="0" destOrd="0" parTransId="{52BF3289-EA9C-4465-9A8C-B91118EFDE32}" sibTransId="{2F17EDEF-56FF-473D-98B0-0ECE4741E8F9}"/>
    <dgm:cxn modelId="{F5181474-5974-4130-B1C0-24FA8417DA4A}" type="presOf" srcId="{7444E9AC-7E74-47F4-9F82-0C054E105951}" destId="{2F0791DE-4F8E-49F3-BA5C-712990D9CB61}" srcOrd="0" destOrd="0" presId="urn:microsoft.com/office/officeart/2005/8/layout/vList2"/>
    <dgm:cxn modelId="{8217D236-59B4-4C4E-BE2E-C09D04D3435B}" type="presParOf" srcId="{1C7E443A-BECA-487B-887F-F75FE1B521A7}" destId="{2F0791DE-4F8E-49F3-BA5C-712990D9CB61}" srcOrd="0" destOrd="0" presId="urn:microsoft.com/office/officeart/2005/8/layout/vList2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EC5C1CB-4ED1-41CB-AD6C-A26A5A9B2F1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F8ED5D-9FE8-4414-8048-DEF138B990FA}">
      <dgm:prSet phldrT="[Текст]" custT="1"/>
      <dgm:spPr/>
      <dgm:t>
        <a:bodyPr/>
        <a:lstStyle/>
        <a:p>
          <a:pPr algn="ctr"/>
          <a:r>
            <a:rPr lang="ru-RU" sz="4800" dirty="0" smtClean="0"/>
            <a:t>муниципальный заказ</a:t>
          </a:r>
          <a:endParaRPr lang="ru-RU" sz="4800" dirty="0"/>
        </a:p>
      </dgm:t>
    </dgm:pt>
    <dgm:pt modelId="{46CCF579-6314-46B8-B409-190CDB5BC92E}" type="parTrans" cxnId="{CF7E7C84-FB43-4A88-B46A-9CCCF29E1EC9}">
      <dgm:prSet/>
      <dgm:spPr/>
      <dgm:t>
        <a:bodyPr/>
        <a:lstStyle/>
        <a:p>
          <a:pPr algn="ctr"/>
          <a:endParaRPr lang="ru-RU" sz="1200"/>
        </a:p>
      </dgm:t>
    </dgm:pt>
    <dgm:pt modelId="{811555BD-5498-41CF-8172-5009FB53DA8B}" type="sibTrans" cxnId="{CF7E7C84-FB43-4A88-B46A-9CCCF29E1EC9}">
      <dgm:prSet/>
      <dgm:spPr/>
      <dgm:t>
        <a:bodyPr/>
        <a:lstStyle/>
        <a:p>
          <a:pPr algn="ctr"/>
          <a:endParaRPr lang="ru-RU" sz="1200"/>
        </a:p>
      </dgm:t>
    </dgm:pt>
    <dgm:pt modelId="{F7E50AB2-7951-4C94-9768-587AE4FCC2EC}" type="pres">
      <dgm:prSet presAssocID="{9EC5C1CB-4ED1-41CB-AD6C-A26A5A9B2F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599B58-5761-452E-AA24-88A87172EBE9}" type="pres">
      <dgm:prSet presAssocID="{D4F8ED5D-9FE8-4414-8048-DEF138B990FA}" presName="parentText" presStyleLbl="node1" presStyleIdx="0" presStyleCnt="1" custLinFactNeighborY="75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7E7C84-FB43-4A88-B46A-9CCCF29E1EC9}" srcId="{9EC5C1CB-4ED1-41CB-AD6C-A26A5A9B2F1E}" destId="{D4F8ED5D-9FE8-4414-8048-DEF138B990FA}" srcOrd="0" destOrd="0" parTransId="{46CCF579-6314-46B8-B409-190CDB5BC92E}" sibTransId="{811555BD-5498-41CF-8172-5009FB53DA8B}"/>
    <dgm:cxn modelId="{AC4A6D20-5E2C-4502-A7AC-6BFE559D47BB}" type="presOf" srcId="{9EC5C1CB-4ED1-41CB-AD6C-A26A5A9B2F1E}" destId="{F7E50AB2-7951-4C94-9768-587AE4FCC2EC}" srcOrd="0" destOrd="0" presId="urn:microsoft.com/office/officeart/2005/8/layout/vList2"/>
    <dgm:cxn modelId="{AB026386-EB85-4108-853E-4E8A5C93E31D}" type="presOf" srcId="{D4F8ED5D-9FE8-4414-8048-DEF138B990FA}" destId="{38599B58-5761-452E-AA24-88A87172EBE9}" srcOrd="0" destOrd="0" presId="urn:microsoft.com/office/officeart/2005/8/layout/vList2"/>
    <dgm:cxn modelId="{01EC78F2-D7B0-49D6-994B-AE0677F91A53}" type="presParOf" srcId="{F7E50AB2-7951-4C94-9768-587AE4FCC2EC}" destId="{38599B58-5761-452E-AA24-88A87172EBE9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799A70-610F-435D-8723-A8868339CFD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8AA2B7-EB7D-44A8-82F2-0C18C098C991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angle"/>
        </a:sp3d>
      </dgm:spPr>
      <dgm:t>
        <a:bodyPr/>
        <a:lstStyle/>
        <a:p>
          <a:pPr algn="ctr" rtl="0"/>
          <a:r>
            <a:rPr lang="ru-RU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rPr>
            <a:t>Неэффективная система управления дошкольным образованием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solidFill>
              <a:schemeClr val="bg1"/>
            </a:soli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E01F25EC-75D1-49BC-A972-770BE9C60248}" type="parTrans" cxnId="{4FB33B15-5EAD-4F75-91BA-A02A1074AD59}">
      <dgm:prSet/>
      <dgm:spPr/>
      <dgm:t>
        <a:bodyPr/>
        <a:lstStyle/>
        <a:p>
          <a:endParaRPr lang="ru-RU"/>
        </a:p>
      </dgm:t>
    </dgm:pt>
    <dgm:pt modelId="{6F8A29EF-6061-40E7-BB59-2CC83124A966}" type="sibTrans" cxnId="{4FB33B15-5EAD-4F75-91BA-A02A1074AD59}">
      <dgm:prSet/>
      <dgm:spPr/>
      <dgm:t>
        <a:bodyPr/>
        <a:lstStyle/>
        <a:p>
          <a:endParaRPr lang="ru-RU"/>
        </a:p>
      </dgm:t>
    </dgm:pt>
    <dgm:pt modelId="{4FA14235-F2E2-4806-BEF9-1EF2D50DCE12}" type="pres">
      <dgm:prSet presAssocID="{71799A70-610F-435D-8723-A8868339CF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1E9B93-0793-43E4-B4DD-7959979EF79D}" type="pres">
      <dgm:prSet presAssocID="{008AA2B7-EB7D-44A8-82F2-0C18C098C991}" presName="parentText" presStyleLbl="node1" presStyleIdx="0" presStyleCnt="1" custScaleY="1127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EABCEA-D145-4659-AF84-15F92C460DC0}" type="presOf" srcId="{008AA2B7-EB7D-44A8-82F2-0C18C098C991}" destId="{D71E9B93-0793-43E4-B4DD-7959979EF79D}" srcOrd="0" destOrd="0" presId="urn:microsoft.com/office/officeart/2005/8/layout/vList2"/>
    <dgm:cxn modelId="{4FB33B15-5EAD-4F75-91BA-A02A1074AD59}" srcId="{71799A70-610F-435D-8723-A8868339CFD3}" destId="{008AA2B7-EB7D-44A8-82F2-0C18C098C991}" srcOrd="0" destOrd="0" parTransId="{E01F25EC-75D1-49BC-A972-770BE9C60248}" sibTransId="{6F8A29EF-6061-40E7-BB59-2CC83124A966}"/>
    <dgm:cxn modelId="{1E91D5A1-F8DF-40DA-BF2B-9A64AEEE7AD3}" type="presOf" srcId="{71799A70-610F-435D-8723-A8868339CFD3}" destId="{4FA14235-F2E2-4806-BEF9-1EF2D50DCE12}" srcOrd="0" destOrd="0" presId="urn:microsoft.com/office/officeart/2005/8/layout/vList2"/>
    <dgm:cxn modelId="{AE6A3980-F6D5-46EB-B165-5FECDA70A26B}" type="presParOf" srcId="{4FA14235-F2E2-4806-BEF9-1EF2D50DCE12}" destId="{D71E9B93-0793-43E4-B4DD-7959979EF79D}" srcOrd="0" destOrd="0" presId="urn:microsoft.com/office/officeart/2005/8/layout/vList2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5180625-6424-4028-92E4-7492937CE37A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F9E39F-C98C-460F-A9E8-11B7C12712D0}">
      <dgm:prSet custT="1"/>
      <dgm:spPr/>
      <dgm:t>
        <a:bodyPr/>
        <a:lstStyle/>
        <a:p>
          <a:pPr rtl="0"/>
          <a:r>
            <a:rPr lang="ru-RU" sz="2800" b="1" dirty="0" smtClean="0"/>
            <a:t>оперативное реагирование на потребности рынка</a:t>
          </a:r>
          <a:endParaRPr lang="ru-RU" sz="2800" b="1" dirty="0"/>
        </a:p>
      </dgm:t>
    </dgm:pt>
    <dgm:pt modelId="{20E3168F-A53F-4253-93C7-A1A6B4F2C88D}" type="parTrans" cxnId="{46C5F8A1-2891-45D4-838A-5E8406E55C46}">
      <dgm:prSet/>
      <dgm:spPr/>
      <dgm:t>
        <a:bodyPr/>
        <a:lstStyle/>
        <a:p>
          <a:endParaRPr lang="ru-RU"/>
        </a:p>
      </dgm:t>
    </dgm:pt>
    <dgm:pt modelId="{699E78A3-F988-480C-B89E-3774C950E765}" type="sibTrans" cxnId="{46C5F8A1-2891-45D4-838A-5E8406E55C46}">
      <dgm:prSet/>
      <dgm:spPr/>
      <dgm:t>
        <a:bodyPr/>
        <a:lstStyle/>
        <a:p>
          <a:endParaRPr lang="ru-RU"/>
        </a:p>
      </dgm:t>
    </dgm:pt>
    <dgm:pt modelId="{2DA6E028-0278-497B-A99E-858FC543F256}">
      <dgm:prSet custT="1"/>
      <dgm:spPr/>
      <dgm:t>
        <a:bodyPr/>
        <a:lstStyle/>
        <a:p>
          <a:pPr rtl="0"/>
          <a:r>
            <a:rPr lang="ru-RU" sz="2800" b="1" dirty="0" smtClean="0"/>
            <a:t>снижение нагрузки на бюджет</a:t>
          </a:r>
          <a:endParaRPr lang="ru-RU" sz="2800" b="1" dirty="0"/>
        </a:p>
      </dgm:t>
    </dgm:pt>
    <dgm:pt modelId="{ADDE8E2F-C940-4201-BEBF-980829CFBB03}" type="parTrans" cxnId="{852B3975-4BA5-4F2C-B06F-F12D6403D0E8}">
      <dgm:prSet/>
      <dgm:spPr/>
      <dgm:t>
        <a:bodyPr/>
        <a:lstStyle/>
        <a:p>
          <a:endParaRPr lang="ru-RU"/>
        </a:p>
      </dgm:t>
    </dgm:pt>
    <dgm:pt modelId="{18769BD7-93C0-497B-9A1E-D22B736E8910}" type="sibTrans" cxnId="{852B3975-4BA5-4F2C-B06F-F12D6403D0E8}">
      <dgm:prSet/>
      <dgm:spPr/>
      <dgm:t>
        <a:bodyPr/>
        <a:lstStyle/>
        <a:p>
          <a:endParaRPr lang="ru-RU"/>
        </a:p>
      </dgm:t>
    </dgm:pt>
    <dgm:pt modelId="{380BE25A-35E5-40AA-B3B2-EA9D05DE7545}">
      <dgm:prSet custT="1"/>
      <dgm:spPr/>
      <dgm:t>
        <a:bodyPr/>
        <a:lstStyle/>
        <a:p>
          <a:pPr rtl="0"/>
          <a:r>
            <a:rPr lang="ru-RU" sz="2800" b="1" dirty="0" smtClean="0"/>
            <a:t>привлечение «частника» -новое </a:t>
          </a:r>
          <a:r>
            <a:rPr lang="ru-RU" sz="2800" b="1" dirty="0" smtClean="0"/>
            <a:t>качество </a:t>
          </a:r>
          <a:endParaRPr lang="ru-RU" sz="2800" b="1" dirty="0"/>
        </a:p>
      </dgm:t>
    </dgm:pt>
    <dgm:pt modelId="{134328FC-76D5-4CA6-838F-8F8E8544C06C}" type="parTrans" cxnId="{3A72EEF5-99C4-4AE5-A34C-DD0590F0529B}">
      <dgm:prSet/>
      <dgm:spPr/>
      <dgm:t>
        <a:bodyPr/>
        <a:lstStyle/>
        <a:p>
          <a:endParaRPr lang="ru-RU"/>
        </a:p>
      </dgm:t>
    </dgm:pt>
    <dgm:pt modelId="{B66BA269-85D4-466A-ADA3-0141937DA1B9}" type="sibTrans" cxnId="{3A72EEF5-99C4-4AE5-A34C-DD0590F0529B}">
      <dgm:prSet/>
      <dgm:spPr/>
      <dgm:t>
        <a:bodyPr/>
        <a:lstStyle/>
        <a:p>
          <a:endParaRPr lang="ru-RU"/>
        </a:p>
      </dgm:t>
    </dgm:pt>
    <dgm:pt modelId="{E5AD2551-9765-4B4A-993C-18739371CA7E}" type="pres">
      <dgm:prSet presAssocID="{15180625-6424-4028-92E4-7492937CE37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F2F44F-CDE2-4E9E-A195-1A65A15B5DA4}" type="pres">
      <dgm:prSet presAssocID="{02F9E39F-C98C-460F-A9E8-11B7C12712D0}" presName="node" presStyleLbl="node1" presStyleIdx="0" presStyleCnt="3" custScaleY="1794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856C4B-BF3F-48E6-AF70-D152943063B4}" type="pres">
      <dgm:prSet presAssocID="{699E78A3-F988-480C-B89E-3774C950E765}" presName="sibTrans" presStyleCnt="0"/>
      <dgm:spPr/>
    </dgm:pt>
    <dgm:pt modelId="{22624266-1135-47E6-B292-C7D018312132}" type="pres">
      <dgm:prSet presAssocID="{2DA6E028-0278-497B-A99E-858FC543F256}" presName="node" presStyleLbl="node1" presStyleIdx="1" presStyleCnt="3" custScaleY="1794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34910A-2A1D-4D16-8712-08A5D37ABDF1}" type="pres">
      <dgm:prSet presAssocID="{18769BD7-93C0-497B-9A1E-D22B736E8910}" presName="sibTrans" presStyleCnt="0"/>
      <dgm:spPr/>
    </dgm:pt>
    <dgm:pt modelId="{055D12B5-5146-4790-A02F-75F033C69320}" type="pres">
      <dgm:prSet presAssocID="{380BE25A-35E5-40AA-B3B2-EA9D05DE7545}" presName="node" presStyleLbl="node1" presStyleIdx="2" presStyleCnt="3" custScaleY="1794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4C9E52-BD0B-415D-88E2-030FA0A87545}" type="presOf" srcId="{380BE25A-35E5-40AA-B3B2-EA9D05DE7545}" destId="{055D12B5-5146-4790-A02F-75F033C69320}" srcOrd="0" destOrd="0" presId="urn:microsoft.com/office/officeart/2005/8/layout/default"/>
    <dgm:cxn modelId="{D8B3F428-C172-4BAF-87DC-9478DAD3595A}" type="presOf" srcId="{15180625-6424-4028-92E4-7492937CE37A}" destId="{E5AD2551-9765-4B4A-993C-18739371CA7E}" srcOrd="0" destOrd="0" presId="urn:microsoft.com/office/officeart/2005/8/layout/default"/>
    <dgm:cxn modelId="{1444DE63-B48E-4AB7-984E-2D6192D37758}" type="presOf" srcId="{02F9E39F-C98C-460F-A9E8-11B7C12712D0}" destId="{D5F2F44F-CDE2-4E9E-A195-1A65A15B5DA4}" srcOrd="0" destOrd="0" presId="urn:microsoft.com/office/officeart/2005/8/layout/default"/>
    <dgm:cxn modelId="{3A72EEF5-99C4-4AE5-A34C-DD0590F0529B}" srcId="{15180625-6424-4028-92E4-7492937CE37A}" destId="{380BE25A-35E5-40AA-B3B2-EA9D05DE7545}" srcOrd="2" destOrd="0" parTransId="{134328FC-76D5-4CA6-838F-8F8E8544C06C}" sibTransId="{B66BA269-85D4-466A-ADA3-0141937DA1B9}"/>
    <dgm:cxn modelId="{852B3975-4BA5-4F2C-B06F-F12D6403D0E8}" srcId="{15180625-6424-4028-92E4-7492937CE37A}" destId="{2DA6E028-0278-497B-A99E-858FC543F256}" srcOrd="1" destOrd="0" parTransId="{ADDE8E2F-C940-4201-BEBF-980829CFBB03}" sibTransId="{18769BD7-93C0-497B-9A1E-D22B736E8910}"/>
    <dgm:cxn modelId="{46C5F8A1-2891-45D4-838A-5E8406E55C46}" srcId="{15180625-6424-4028-92E4-7492937CE37A}" destId="{02F9E39F-C98C-460F-A9E8-11B7C12712D0}" srcOrd="0" destOrd="0" parTransId="{20E3168F-A53F-4253-93C7-A1A6B4F2C88D}" sibTransId="{699E78A3-F988-480C-B89E-3774C950E765}"/>
    <dgm:cxn modelId="{6F3D5244-9AE9-46B4-8CBC-C07F8C6A9392}" type="presOf" srcId="{2DA6E028-0278-497B-A99E-858FC543F256}" destId="{22624266-1135-47E6-B292-C7D018312132}" srcOrd="0" destOrd="0" presId="urn:microsoft.com/office/officeart/2005/8/layout/default"/>
    <dgm:cxn modelId="{869BC50B-48CF-44CC-9065-8AFAA0A1BB23}" type="presParOf" srcId="{E5AD2551-9765-4B4A-993C-18739371CA7E}" destId="{D5F2F44F-CDE2-4E9E-A195-1A65A15B5DA4}" srcOrd="0" destOrd="0" presId="urn:microsoft.com/office/officeart/2005/8/layout/default"/>
    <dgm:cxn modelId="{8F4F757D-409C-4A7A-9024-E24D33DE4469}" type="presParOf" srcId="{E5AD2551-9765-4B4A-993C-18739371CA7E}" destId="{B6856C4B-BF3F-48E6-AF70-D152943063B4}" srcOrd="1" destOrd="0" presId="urn:microsoft.com/office/officeart/2005/8/layout/default"/>
    <dgm:cxn modelId="{FF19ACD3-E420-4C42-A88D-23FF9F0454E9}" type="presParOf" srcId="{E5AD2551-9765-4B4A-993C-18739371CA7E}" destId="{22624266-1135-47E6-B292-C7D018312132}" srcOrd="2" destOrd="0" presId="urn:microsoft.com/office/officeart/2005/8/layout/default"/>
    <dgm:cxn modelId="{EDE97667-558E-4D64-9BCE-04A25E85450C}" type="presParOf" srcId="{E5AD2551-9765-4B4A-993C-18739371CA7E}" destId="{4134910A-2A1D-4D16-8712-08A5D37ABDF1}" srcOrd="3" destOrd="0" presId="urn:microsoft.com/office/officeart/2005/8/layout/default"/>
    <dgm:cxn modelId="{27C39897-DC7E-4FE4-8F36-C9925510D616}" type="presParOf" srcId="{E5AD2551-9765-4B4A-993C-18739371CA7E}" destId="{055D12B5-5146-4790-A02F-75F033C69320}" srcOrd="4" destOrd="0" presId="urn:microsoft.com/office/officeart/2005/8/layout/default"/>
  </dgm:cxnLst>
  <dgm:bg>
    <a:solidFill>
      <a:schemeClr val="tx2">
        <a:lumMod val="20000"/>
        <a:lumOff val="80000"/>
      </a:schemeClr>
    </a:solidFill>
  </dgm:bg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80B38F05-0E32-4DAF-8C4C-BFB84D75CC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BF4C16-44E3-45B3-881F-C99603961277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algn="ctr" rtl="0"/>
          <a:r>
            <a:rPr lang="ru-RU" sz="3200" b="1" dirty="0" smtClean="0">
              <a:solidFill>
                <a:srgbClr val="002060"/>
              </a:solidFill>
            </a:rPr>
            <a:t>Реальное развитие муниципального рынка    образовательных услуг</a:t>
          </a:r>
        </a:p>
      </dgm:t>
    </dgm:pt>
    <dgm:pt modelId="{EE3142EC-BC9C-4B16-ADDD-1CAC5B184D51}" type="parTrans" cxnId="{4DE38D2E-872C-4039-8852-E5D873C71FCC}">
      <dgm:prSet/>
      <dgm:spPr/>
      <dgm:t>
        <a:bodyPr/>
        <a:lstStyle/>
        <a:p>
          <a:endParaRPr lang="ru-RU"/>
        </a:p>
      </dgm:t>
    </dgm:pt>
    <dgm:pt modelId="{28977780-ED45-478E-8BD8-DD6AEF66F103}" type="sibTrans" cxnId="{4DE38D2E-872C-4039-8852-E5D873C71FCC}">
      <dgm:prSet/>
      <dgm:spPr/>
      <dgm:t>
        <a:bodyPr/>
        <a:lstStyle/>
        <a:p>
          <a:endParaRPr lang="ru-RU"/>
        </a:p>
      </dgm:t>
    </dgm:pt>
    <dgm:pt modelId="{25A8E973-FDF7-49BD-AE86-6285E3C72960}" type="pres">
      <dgm:prSet presAssocID="{80B38F05-0E32-4DAF-8C4C-BFB84D75CC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FFFF1E-5009-437C-A0CC-F4F337C9E658}" type="pres">
      <dgm:prSet presAssocID="{3ABF4C16-44E3-45B3-881F-C99603961277}" presName="parentText" presStyleLbl="node1" presStyleIdx="0" presStyleCnt="1" custScaleY="774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E38D2E-872C-4039-8852-E5D873C71FCC}" srcId="{80B38F05-0E32-4DAF-8C4C-BFB84D75CC5D}" destId="{3ABF4C16-44E3-45B3-881F-C99603961277}" srcOrd="0" destOrd="0" parTransId="{EE3142EC-BC9C-4B16-ADDD-1CAC5B184D51}" sibTransId="{28977780-ED45-478E-8BD8-DD6AEF66F103}"/>
    <dgm:cxn modelId="{EE335369-8EFA-4881-A1D8-BD4D863D1FA1}" type="presOf" srcId="{3ABF4C16-44E3-45B3-881F-C99603961277}" destId="{C1FFFF1E-5009-437C-A0CC-F4F337C9E658}" srcOrd="0" destOrd="0" presId="urn:microsoft.com/office/officeart/2005/8/layout/vList2"/>
    <dgm:cxn modelId="{A167023C-1543-44E3-9150-21F5B1719EE9}" type="presOf" srcId="{80B38F05-0E32-4DAF-8C4C-BFB84D75CC5D}" destId="{25A8E973-FDF7-49BD-AE86-6285E3C72960}" srcOrd="0" destOrd="0" presId="urn:microsoft.com/office/officeart/2005/8/layout/vList2"/>
    <dgm:cxn modelId="{64016AEE-14DF-4C00-B089-7928367D399D}" type="presParOf" srcId="{25A8E973-FDF7-49BD-AE86-6285E3C72960}" destId="{C1FFFF1E-5009-437C-A0CC-F4F337C9E658}" srcOrd="0" destOrd="0" presId="urn:microsoft.com/office/officeart/2005/8/layout/vList2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41C108C8-EDE3-43ED-8452-8081ACBC974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B18D77-1BAC-462A-9105-9ED9E831CCA3}" type="pres">
      <dgm:prSet presAssocID="{41C108C8-EDE3-43ED-8452-8081ACBC974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7B8487B-C11F-4132-A3E8-12D814D19AD8}" type="presOf" srcId="{41C108C8-EDE3-43ED-8452-8081ACBC974D}" destId="{83B18D77-1BAC-462A-9105-9ED9E831CCA3}" srcOrd="0" destOrd="0" presId="urn:microsoft.com/office/officeart/2005/8/layout/vList2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630E8CF-D9BC-4BEE-B156-0CB55255B92A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51916B-902D-4B04-B576-16EEA834F0EE}">
      <dgm:prSet phldrT="[Текст]" custT="1"/>
      <dgm:spPr/>
      <dgm:t>
        <a:bodyPr/>
        <a:lstStyle/>
        <a:p>
          <a:r>
            <a:rPr lang="ru-RU" sz="2400" b="1" dirty="0" smtClean="0"/>
            <a:t>соответствие требованиям безопасности</a:t>
          </a:r>
          <a:endParaRPr lang="ru-RU" sz="2400" b="1" dirty="0"/>
        </a:p>
      </dgm:t>
    </dgm:pt>
    <dgm:pt modelId="{9F930652-DFA0-4747-88F0-A4C2EFA4F741}" type="parTrans" cxnId="{0B71BE22-F6C1-457A-A2F5-D8F2BD4CFFF3}">
      <dgm:prSet/>
      <dgm:spPr/>
      <dgm:t>
        <a:bodyPr/>
        <a:lstStyle/>
        <a:p>
          <a:endParaRPr lang="ru-RU"/>
        </a:p>
      </dgm:t>
    </dgm:pt>
    <dgm:pt modelId="{1933880C-9DAE-4022-8943-987853D36DAD}" type="sibTrans" cxnId="{0B71BE22-F6C1-457A-A2F5-D8F2BD4CFFF3}">
      <dgm:prSet/>
      <dgm:spPr/>
      <dgm:t>
        <a:bodyPr/>
        <a:lstStyle/>
        <a:p>
          <a:endParaRPr lang="ru-RU"/>
        </a:p>
      </dgm:t>
    </dgm:pt>
    <dgm:pt modelId="{77AE6A93-5080-4136-A85F-3065715925AA}">
      <dgm:prSet phldrT="[Текст]" custT="1"/>
      <dgm:spPr/>
      <dgm:t>
        <a:bodyPr/>
        <a:lstStyle/>
        <a:p>
          <a:r>
            <a:rPr lang="ru-RU" sz="1800" b="1" dirty="0" smtClean="0"/>
            <a:t>Количество пунктов предписаний надзорных органов</a:t>
          </a:r>
          <a:endParaRPr lang="ru-RU" sz="1800" b="1" dirty="0"/>
        </a:p>
      </dgm:t>
    </dgm:pt>
    <dgm:pt modelId="{38E15BED-AB2D-423E-8F8C-12AE21F5F13C}" type="parTrans" cxnId="{93600F1F-8E87-4667-BE87-9891DCA29F87}">
      <dgm:prSet/>
      <dgm:spPr/>
      <dgm:t>
        <a:bodyPr/>
        <a:lstStyle/>
        <a:p>
          <a:endParaRPr lang="ru-RU"/>
        </a:p>
      </dgm:t>
    </dgm:pt>
    <dgm:pt modelId="{242B30A2-E90C-466D-8469-06E1A5383AEC}" type="sibTrans" cxnId="{93600F1F-8E87-4667-BE87-9891DCA29F87}">
      <dgm:prSet/>
      <dgm:spPr/>
      <dgm:t>
        <a:bodyPr/>
        <a:lstStyle/>
        <a:p>
          <a:endParaRPr lang="ru-RU"/>
        </a:p>
      </dgm:t>
    </dgm:pt>
    <dgm:pt modelId="{CD09AD83-703F-489E-B4CE-E3C5563C758F}">
      <dgm:prSet phldrT="[Текст]" custT="1"/>
      <dgm:spPr/>
      <dgm:t>
        <a:bodyPr/>
        <a:lstStyle/>
        <a:p>
          <a:r>
            <a:rPr lang="ru-RU" sz="2400" b="1" dirty="0" smtClean="0"/>
            <a:t>регулярность получения услуги</a:t>
          </a:r>
          <a:endParaRPr lang="ru-RU" sz="2400" b="1" dirty="0"/>
        </a:p>
      </dgm:t>
    </dgm:pt>
    <dgm:pt modelId="{BE3219DE-6691-41BB-8EC4-9491FFD0E4A5}" type="parTrans" cxnId="{D07385AB-4039-4B75-9352-8550CBE4FA24}">
      <dgm:prSet/>
      <dgm:spPr/>
      <dgm:t>
        <a:bodyPr/>
        <a:lstStyle/>
        <a:p>
          <a:endParaRPr lang="ru-RU"/>
        </a:p>
      </dgm:t>
    </dgm:pt>
    <dgm:pt modelId="{FA01C532-202D-4843-BAF3-09FB620803ED}" type="sibTrans" cxnId="{D07385AB-4039-4B75-9352-8550CBE4FA24}">
      <dgm:prSet/>
      <dgm:spPr/>
      <dgm:t>
        <a:bodyPr/>
        <a:lstStyle/>
        <a:p>
          <a:endParaRPr lang="ru-RU"/>
        </a:p>
      </dgm:t>
    </dgm:pt>
    <dgm:pt modelId="{963D6ADE-E89B-40CF-90C3-DD31F128DDD4}">
      <dgm:prSet phldrT="[Текст]" custT="1"/>
      <dgm:spPr/>
      <dgm:t>
        <a:bodyPr/>
        <a:lstStyle/>
        <a:p>
          <a:r>
            <a:rPr lang="ru-RU" sz="1800" b="1" dirty="0" smtClean="0"/>
            <a:t>Процент посещаемости</a:t>
          </a:r>
          <a:endParaRPr lang="ru-RU" sz="1800" b="1" dirty="0"/>
        </a:p>
      </dgm:t>
    </dgm:pt>
    <dgm:pt modelId="{868B5AA9-A9FB-4457-B3DA-D9513848850E}" type="parTrans" cxnId="{D680D828-AD8E-4EE0-A397-ACB8416847E3}">
      <dgm:prSet/>
      <dgm:spPr/>
      <dgm:t>
        <a:bodyPr/>
        <a:lstStyle/>
        <a:p>
          <a:endParaRPr lang="ru-RU"/>
        </a:p>
      </dgm:t>
    </dgm:pt>
    <dgm:pt modelId="{3FB599D1-A5B9-48ED-8978-1C1169332D3B}" type="sibTrans" cxnId="{D680D828-AD8E-4EE0-A397-ACB8416847E3}">
      <dgm:prSet/>
      <dgm:spPr/>
      <dgm:t>
        <a:bodyPr/>
        <a:lstStyle/>
        <a:p>
          <a:endParaRPr lang="ru-RU"/>
        </a:p>
      </dgm:t>
    </dgm:pt>
    <dgm:pt modelId="{F098E0DC-B0AB-49F0-82C5-47000846CE3C}">
      <dgm:prSet phldrT="[Текст]" custT="1"/>
      <dgm:spPr/>
      <dgm:t>
        <a:bodyPr/>
        <a:lstStyle/>
        <a:p>
          <a:r>
            <a:rPr lang="ru-RU" sz="2400" b="1" dirty="0" smtClean="0"/>
            <a:t>оценка родителей</a:t>
          </a:r>
          <a:endParaRPr lang="ru-RU" sz="2400" b="1" dirty="0"/>
        </a:p>
      </dgm:t>
    </dgm:pt>
    <dgm:pt modelId="{B9B26E89-AC1D-424D-B022-B071B28359B4}" type="parTrans" cxnId="{33A9A7CE-F710-44E0-8CF2-8AC91826538F}">
      <dgm:prSet/>
      <dgm:spPr/>
      <dgm:t>
        <a:bodyPr/>
        <a:lstStyle/>
        <a:p>
          <a:endParaRPr lang="ru-RU"/>
        </a:p>
      </dgm:t>
    </dgm:pt>
    <dgm:pt modelId="{D19BCABC-64D0-45EF-8453-AA5737CCC610}" type="sibTrans" cxnId="{33A9A7CE-F710-44E0-8CF2-8AC91826538F}">
      <dgm:prSet/>
      <dgm:spPr/>
      <dgm:t>
        <a:bodyPr/>
        <a:lstStyle/>
        <a:p>
          <a:endParaRPr lang="ru-RU"/>
        </a:p>
      </dgm:t>
    </dgm:pt>
    <dgm:pt modelId="{BC54C45F-D412-47D6-B589-69775AA1FC15}">
      <dgm:prSet phldrT="[Текст]" custT="1"/>
      <dgm:spPr/>
      <dgm:t>
        <a:bodyPr/>
        <a:lstStyle/>
        <a:p>
          <a:r>
            <a:rPr lang="ru-RU" sz="1800" b="1" dirty="0" smtClean="0"/>
            <a:t>Анкетирование родителей</a:t>
          </a:r>
        </a:p>
        <a:p>
          <a:r>
            <a:rPr lang="ru-RU" sz="1800" b="1" dirty="0" smtClean="0"/>
            <a:t>условия, качество присмотра и ухода, результат</a:t>
          </a:r>
          <a:endParaRPr lang="ru-RU" sz="1800" b="1" dirty="0"/>
        </a:p>
      </dgm:t>
    </dgm:pt>
    <dgm:pt modelId="{3C2B5594-EE09-4AA5-A1DB-8E19DB112855}" type="parTrans" cxnId="{B86103A5-C657-4F40-A59F-3465D726DEF9}">
      <dgm:prSet/>
      <dgm:spPr/>
      <dgm:t>
        <a:bodyPr/>
        <a:lstStyle/>
        <a:p>
          <a:endParaRPr lang="ru-RU"/>
        </a:p>
      </dgm:t>
    </dgm:pt>
    <dgm:pt modelId="{140BAD8C-36BF-4AE1-96A2-5F02EC22BBBE}" type="sibTrans" cxnId="{B86103A5-C657-4F40-A59F-3465D726DEF9}">
      <dgm:prSet/>
      <dgm:spPr/>
      <dgm:t>
        <a:bodyPr/>
        <a:lstStyle/>
        <a:p>
          <a:endParaRPr lang="ru-RU"/>
        </a:p>
      </dgm:t>
    </dgm:pt>
    <dgm:pt modelId="{7E017209-EA06-48AE-B130-844DE0A9DA66}">
      <dgm:prSet phldrT="[Текст]" custT="1"/>
      <dgm:spPr/>
      <dgm:t>
        <a:bodyPr/>
        <a:lstStyle/>
        <a:p>
          <a:r>
            <a:rPr lang="ru-RU" sz="2200" b="1" dirty="0" smtClean="0"/>
            <a:t>образовательная программа</a:t>
          </a:r>
          <a:endParaRPr lang="ru-RU" sz="2200" b="1" dirty="0"/>
        </a:p>
      </dgm:t>
    </dgm:pt>
    <dgm:pt modelId="{82572816-61E2-4CEB-BF82-D70D3D24024E}" type="parTrans" cxnId="{DB875AE5-F2E6-4DC2-9223-74CCD49D047C}">
      <dgm:prSet/>
      <dgm:spPr/>
      <dgm:t>
        <a:bodyPr/>
        <a:lstStyle/>
        <a:p>
          <a:endParaRPr lang="ru-RU"/>
        </a:p>
      </dgm:t>
    </dgm:pt>
    <dgm:pt modelId="{DBADA62B-87C9-4FF4-9DE8-B36C7A8B1B6F}" type="sibTrans" cxnId="{DB875AE5-F2E6-4DC2-9223-74CCD49D047C}">
      <dgm:prSet/>
      <dgm:spPr/>
      <dgm:t>
        <a:bodyPr/>
        <a:lstStyle/>
        <a:p>
          <a:endParaRPr lang="ru-RU"/>
        </a:p>
      </dgm:t>
    </dgm:pt>
    <dgm:pt modelId="{8848A859-04AD-4750-AB61-C6DDE3373295}">
      <dgm:prSet phldrT="[Текст]" custT="1"/>
      <dgm:spPr/>
      <dgm:t>
        <a:bodyPr/>
        <a:lstStyle/>
        <a:p>
          <a:r>
            <a:rPr lang="ru-RU" sz="1800" b="1" dirty="0" smtClean="0"/>
            <a:t>Процент детей,  освоивших программу на высоком уровне (мониторинг)</a:t>
          </a:r>
          <a:endParaRPr lang="ru-RU" sz="1800" b="1" dirty="0"/>
        </a:p>
      </dgm:t>
    </dgm:pt>
    <dgm:pt modelId="{F5BDB576-95B7-4CF6-A7D2-E200F8B91B10}" type="parTrans" cxnId="{2EF3A84B-E2EB-4962-8D11-EA84BE9FCFD6}">
      <dgm:prSet/>
      <dgm:spPr/>
      <dgm:t>
        <a:bodyPr/>
        <a:lstStyle/>
        <a:p>
          <a:endParaRPr lang="ru-RU"/>
        </a:p>
      </dgm:t>
    </dgm:pt>
    <dgm:pt modelId="{A2651822-AB78-4FFD-8B28-E74BD9D6AF62}" type="sibTrans" cxnId="{2EF3A84B-E2EB-4962-8D11-EA84BE9FCFD6}">
      <dgm:prSet/>
      <dgm:spPr/>
      <dgm:t>
        <a:bodyPr/>
        <a:lstStyle/>
        <a:p>
          <a:endParaRPr lang="ru-RU"/>
        </a:p>
      </dgm:t>
    </dgm:pt>
    <dgm:pt modelId="{F42A50BC-F228-44DD-83BF-D9D9E8FDEF0A}" type="pres">
      <dgm:prSet presAssocID="{5630E8CF-D9BC-4BEE-B156-0CB55255B92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68B78A-E6B5-489F-88F1-D2F4D37F90BF}" type="pres">
      <dgm:prSet presAssocID="{F051916B-902D-4B04-B576-16EEA834F0EE}" presName="compNode" presStyleCnt="0"/>
      <dgm:spPr/>
    </dgm:pt>
    <dgm:pt modelId="{BE140B16-D4A9-4A77-9EEA-2B6A169C934D}" type="pres">
      <dgm:prSet presAssocID="{F051916B-902D-4B04-B576-16EEA834F0EE}" presName="aNode" presStyleLbl="bgShp" presStyleIdx="0" presStyleCnt="4"/>
      <dgm:spPr/>
      <dgm:t>
        <a:bodyPr/>
        <a:lstStyle/>
        <a:p>
          <a:endParaRPr lang="ru-RU"/>
        </a:p>
      </dgm:t>
    </dgm:pt>
    <dgm:pt modelId="{DF6BADE5-9FFC-425E-839E-93710960F2B0}" type="pres">
      <dgm:prSet presAssocID="{F051916B-902D-4B04-B576-16EEA834F0EE}" presName="textNode" presStyleLbl="bgShp" presStyleIdx="0" presStyleCnt="4"/>
      <dgm:spPr/>
      <dgm:t>
        <a:bodyPr/>
        <a:lstStyle/>
        <a:p>
          <a:endParaRPr lang="ru-RU"/>
        </a:p>
      </dgm:t>
    </dgm:pt>
    <dgm:pt modelId="{E0F46CFC-AB09-4562-BF03-EE73B85A115D}" type="pres">
      <dgm:prSet presAssocID="{F051916B-902D-4B04-B576-16EEA834F0EE}" presName="compChildNode" presStyleCnt="0"/>
      <dgm:spPr/>
    </dgm:pt>
    <dgm:pt modelId="{DA8190A7-C153-496D-8ACF-DE39C3DE35D4}" type="pres">
      <dgm:prSet presAssocID="{F051916B-902D-4B04-B576-16EEA834F0EE}" presName="theInnerList" presStyleCnt="0"/>
      <dgm:spPr/>
    </dgm:pt>
    <dgm:pt modelId="{511AD74E-029A-42B1-A7E6-64DC8DAD2ACF}" type="pres">
      <dgm:prSet presAssocID="{77AE6A93-5080-4136-A85F-3065715925AA}" presName="childNode" presStyleLbl="node1" presStyleIdx="0" presStyleCnt="4" custScaleX="108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0FD23D-62B2-491A-8177-4E59A8961A0A}" type="pres">
      <dgm:prSet presAssocID="{F051916B-902D-4B04-B576-16EEA834F0EE}" presName="aSpace" presStyleCnt="0"/>
      <dgm:spPr/>
    </dgm:pt>
    <dgm:pt modelId="{3D8A6773-21E6-479F-9AD0-5CC83F7911EF}" type="pres">
      <dgm:prSet presAssocID="{CD09AD83-703F-489E-B4CE-E3C5563C758F}" presName="compNode" presStyleCnt="0"/>
      <dgm:spPr/>
    </dgm:pt>
    <dgm:pt modelId="{CFF367AF-AE39-478B-AD90-22322F729306}" type="pres">
      <dgm:prSet presAssocID="{CD09AD83-703F-489E-B4CE-E3C5563C758F}" presName="aNode" presStyleLbl="bgShp" presStyleIdx="1" presStyleCnt="4"/>
      <dgm:spPr/>
      <dgm:t>
        <a:bodyPr/>
        <a:lstStyle/>
        <a:p>
          <a:endParaRPr lang="ru-RU"/>
        </a:p>
      </dgm:t>
    </dgm:pt>
    <dgm:pt modelId="{49B3F609-B85E-476D-BB37-016BEE3FE41D}" type="pres">
      <dgm:prSet presAssocID="{CD09AD83-703F-489E-B4CE-E3C5563C758F}" presName="textNode" presStyleLbl="bgShp" presStyleIdx="1" presStyleCnt="4"/>
      <dgm:spPr/>
      <dgm:t>
        <a:bodyPr/>
        <a:lstStyle/>
        <a:p>
          <a:endParaRPr lang="ru-RU"/>
        </a:p>
      </dgm:t>
    </dgm:pt>
    <dgm:pt modelId="{76D59DA0-746B-4A44-B90B-0743173A0800}" type="pres">
      <dgm:prSet presAssocID="{CD09AD83-703F-489E-B4CE-E3C5563C758F}" presName="compChildNode" presStyleCnt="0"/>
      <dgm:spPr/>
    </dgm:pt>
    <dgm:pt modelId="{E9154937-4188-4F7F-9028-93548978A800}" type="pres">
      <dgm:prSet presAssocID="{CD09AD83-703F-489E-B4CE-E3C5563C758F}" presName="theInnerList" presStyleCnt="0"/>
      <dgm:spPr/>
    </dgm:pt>
    <dgm:pt modelId="{532BB1BF-7C58-417B-96D5-D229C8415DCC}" type="pres">
      <dgm:prSet presAssocID="{963D6ADE-E89B-40CF-90C3-DD31F128DDD4}" presName="childNode" presStyleLbl="node1" presStyleIdx="1" presStyleCnt="4" custScaleX="108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F9BF2C-D7EA-403B-9CAA-731999E89E8D}" type="pres">
      <dgm:prSet presAssocID="{CD09AD83-703F-489E-B4CE-E3C5563C758F}" presName="aSpace" presStyleCnt="0"/>
      <dgm:spPr/>
    </dgm:pt>
    <dgm:pt modelId="{3761D5AE-A971-4C58-99AB-286DF7C75DBD}" type="pres">
      <dgm:prSet presAssocID="{F098E0DC-B0AB-49F0-82C5-47000846CE3C}" presName="compNode" presStyleCnt="0"/>
      <dgm:spPr/>
    </dgm:pt>
    <dgm:pt modelId="{D8248031-944F-4C05-A633-4A4B2E77D0F0}" type="pres">
      <dgm:prSet presAssocID="{F098E0DC-B0AB-49F0-82C5-47000846CE3C}" presName="aNode" presStyleLbl="bgShp" presStyleIdx="2" presStyleCnt="4"/>
      <dgm:spPr/>
      <dgm:t>
        <a:bodyPr/>
        <a:lstStyle/>
        <a:p>
          <a:endParaRPr lang="ru-RU"/>
        </a:p>
      </dgm:t>
    </dgm:pt>
    <dgm:pt modelId="{359D9214-3AD5-4107-B766-1B00240D4B51}" type="pres">
      <dgm:prSet presAssocID="{F098E0DC-B0AB-49F0-82C5-47000846CE3C}" presName="textNode" presStyleLbl="bgShp" presStyleIdx="2" presStyleCnt="4"/>
      <dgm:spPr/>
      <dgm:t>
        <a:bodyPr/>
        <a:lstStyle/>
        <a:p>
          <a:endParaRPr lang="ru-RU"/>
        </a:p>
      </dgm:t>
    </dgm:pt>
    <dgm:pt modelId="{8B9C5423-C06B-4A09-A8CE-689E8925C4E0}" type="pres">
      <dgm:prSet presAssocID="{F098E0DC-B0AB-49F0-82C5-47000846CE3C}" presName="compChildNode" presStyleCnt="0"/>
      <dgm:spPr/>
    </dgm:pt>
    <dgm:pt modelId="{DE3D461C-E007-4B1C-B22B-305EBFF73609}" type="pres">
      <dgm:prSet presAssocID="{F098E0DC-B0AB-49F0-82C5-47000846CE3C}" presName="theInnerList" presStyleCnt="0"/>
      <dgm:spPr/>
    </dgm:pt>
    <dgm:pt modelId="{243539A4-B82E-4820-B5C6-D87053C0CF5F}" type="pres">
      <dgm:prSet presAssocID="{BC54C45F-D412-47D6-B589-69775AA1FC15}" presName="childNode" presStyleLbl="node1" presStyleIdx="2" presStyleCnt="4" custScaleX="1081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EDDA3-915E-4E4B-B4E6-125C46CB54CA}" type="pres">
      <dgm:prSet presAssocID="{F098E0DC-B0AB-49F0-82C5-47000846CE3C}" presName="aSpace" presStyleCnt="0"/>
      <dgm:spPr/>
    </dgm:pt>
    <dgm:pt modelId="{5021C9B6-CDC7-4EB4-B095-439CAAB886A9}" type="pres">
      <dgm:prSet presAssocID="{7E017209-EA06-48AE-B130-844DE0A9DA66}" presName="compNode" presStyleCnt="0"/>
      <dgm:spPr/>
    </dgm:pt>
    <dgm:pt modelId="{1BF70096-305A-4228-B345-230FE47548A0}" type="pres">
      <dgm:prSet presAssocID="{7E017209-EA06-48AE-B130-844DE0A9DA66}" presName="aNode" presStyleLbl="bgShp" presStyleIdx="3" presStyleCnt="4" custScaleX="115065"/>
      <dgm:spPr/>
      <dgm:t>
        <a:bodyPr/>
        <a:lstStyle/>
        <a:p>
          <a:endParaRPr lang="ru-RU"/>
        </a:p>
      </dgm:t>
    </dgm:pt>
    <dgm:pt modelId="{F713512F-FD60-4979-9185-96E6CAABE61D}" type="pres">
      <dgm:prSet presAssocID="{7E017209-EA06-48AE-B130-844DE0A9DA66}" presName="textNode" presStyleLbl="bgShp" presStyleIdx="3" presStyleCnt="4"/>
      <dgm:spPr/>
      <dgm:t>
        <a:bodyPr/>
        <a:lstStyle/>
        <a:p>
          <a:endParaRPr lang="ru-RU"/>
        </a:p>
      </dgm:t>
    </dgm:pt>
    <dgm:pt modelId="{7B711985-1B53-4ABF-A17B-F0D965F4230B}" type="pres">
      <dgm:prSet presAssocID="{7E017209-EA06-48AE-B130-844DE0A9DA66}" presName="compChildNode" presStyleCnt="0"/>
      <dgm:spPr/>
    </dgm:pt>
    <dgm:pt modelId="{CF6BEC61-5D96-4592-B5CF-39F639D18CF4}" type="pres">
      <dgm:prSet presAssocID="{7E017209-EA06-48AE-B130-844DE0A9DA66}" presName="theInnerList" presStyleCnt="0"/>
      <dgm:spPr/>
    </dgm:pt>
    <dgm:pt modelId="{88753F65-B9CD-495E-9985-E017C9724201}" type="pres">
      <dgm:prSet presAssocID="{8848A859-04AD-4750-AB61-C6DDE3373295}" presName="childNode" presStyleLbl="node1" presStyleIdx="3" presStyleCnt="4" custScaleX="1086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7385AB-4039-4B75-9352-8550CBE4FA24}" srcId="{5630E8CF-D9BC-4BEE-B156-0CB55255B92A}" destId="{CD09AD83-703F-489E-B4CE-E3C5563C758F}" srcOrd="1" destOrd="0" parTransId="{BE3219DE-6691-41BB-8EC4-9491FFD0E4A5}" sibTransId="{FA01C532-202D-4843-BAF3-09FB620803ED}"/>
    <dgm:cxn modelId="{2C4E183A-7F47-4F82-B26F-81EDAB21C0A4}" type="presOf" srcId="{F051916B-902D-4B04-B576-16EEA834F0EE}" destId="{DF6BADE5-9FFC-425E-839E-93710960F2B0}" srcOrd="1" destOrd="0" presId="urn:microsoft.com/office/officeart/2005/8/layout/lProcess2"/>
    <dgm:cxn modelId="{802F300F-AF7B-4348-B983-D84407EB06BA}" type="presOf" srcId="{963D6ADE-E89B-40CF-90C3-DD31F128DDD4}" destId="{532BB1BF-7C58-417B-96D5-D229C8415DCC}" srcOrd="0" destOrd="0" presId="urn:microsoft.com/office/officeart/2005/8/layout/lProcess2"/>
    <dgm:cxn modelId="{FBE54511-887B-4735-862D-6AE8553B99EF}" type="presOf" srcId="{CD09AD83-703F-489E-B4CE-E3C5563C758F}" destId="{CFF367AF-AE39-478B-AD90-22322F729306}" srcOrd="0" destOrd="0" presId="urn:microsoft.com/office/officeart/2005/8/layout/lProcess2"/>
    <dgm:cxn modelId="{33A9A7CE-F710-44E0-8CF2-8AC91826538F}" srcId="{5630E8CF-D9BC-4BEE-B156-0CB55255B92A}" destId="{F098E0DC-B0AB-49F0-82C5-47000846CE3C}" srcOrd="2" destOrd="0" parTransId="{B9B26E89-AC1D-424D-B022-B071B28359B4}" sibTransId="{D19BCABC-64D0-45EF-8453-AA5737CCC610}"/>
    <dgm:cxn modelId="{7F8D1652-BA44-46B2-AD10-53AFBFE3B981}" type="presOf" srcId="{7E017209-EA06-48AE-B130-844DE0A9DA66}" destId="{1BF70096-305A-4228-B345-230FE47548A0}" srcOrd="0" destOrd="0" presId="urn:microsoft.com/office/officeart/2005/8/layout/lProcess2"/>
    <dgm:cxn modelId="{79ABFBAE-920A-4E4D-BF18-5684A2DC4C0D}" type="presOf" srcId="{F098E0DC-B0AB-49F0-82C5-47000846CE3C}" destId="{D8248031-944F-4C05-A633-4A4B2E77D0F0}" srcOrd="0" destOrd="0" presId="urn:microsoft.com/office/officeart/2005/8/layout/lProcess2"/>
    <dgm:cxn modelId="{55EEF66A-4993-44AE-817B-3F74C7D14710}" type="presOf" srcId="{BC54C45F-D412-47D6-B589-69775AA1FC15}" destId="{243539A4-B82E-4820-B5C6-D87053C0CF5F}" srcOrd="0" destOrd="0" presId="urn:microsoft.com/office/officeart/2005/8/layout/lProcess2"/>
    <dgm:cxn modelId="{6BE9D2A8-9923-4416-926E-AB3834556C58}" type="presOf" srcId="{CD09AD83-703F-489E-B4CE-E3C5563C758F}" destId="{49B3F609-B85E-476D-BB37-016BEE3FE41D}" srcOrd="1" destOrd="0" presId="urn:microsoft.com/office/officeart/2005/8/layout/lProcess2"/>
    <dgm:cxn modelId="{089D925D-23CE-459E-A267-A553A7D142CF}" type="presOf" srcId="{F098E0DC-B0AB-49F0-82C5-47000846CE3C}" destId="{359D9214-3AD5-4107-B766-1B00240D4B51}" srcOrd="1" destOrd="0" presId="urn:microsoft.com/office/officeart/2005/8/layout/lProcess2"/>
    <dgm:cxn modelId="{6D796E73-8B63-4014-A04B-438F2B29E456}" type="presOf" srcId="{5630E8CF-D9BC-4BEE-B156-0CB55255B92A}" destId="{F42A50BC-F228-44DD-83BF-D9D9E8FDEF0A}" srcOrd="0" destOrd="0" presId="urn:microsoft.com/office/officeart/2005/8/layout/lProcess2"/>
    <dgm:cxn modelId="{2A77CC22-E438-4160-90DE-F8A1E663E43A}" type="presOf" srcId="{F051916B-902D-4B04-B576-16EEA834F0EE}" destId="{BE140B16-D4A9-4A77-9EEA-2B6A169C934D}" srcOrd="0" destOrd="0" presId="urn:microsoft.com/office/officeart/2005/8/layout/lProcess2"/>
    <dgm:cxn modelId="{636451FF-5256-417E-ADC4-E24AF15FBEB0}" type="presOf" srcId="{8848A859-04AD-4750-AB61-C6DDE3373295}" destId="{88753F65-B9CD-495E-9985-E017C9724201}" srcOrd="0" destOrd="0" presId="urn:microsoft.com/office/officeart/2005/8/layout/lProcess2"/>
    <dgm:cxn modelId="{DB875AE5-F2E6-4DC2-9223-74CCD49D047C}" srcId="{5630E8CF-D9BC-4BEE-B156-0CB55255B92A}" destId="{7E017209-EA06-48AE-B130-844DE0A9DA66}" srcOrd="3" destOrd="0" parTransId="{82572816-61E2-4CEB-BF82-D70D3D24024E}" sibTransId="{DBADA62B-87C9-4FF4-9DE8-B36C7A8B1B6F}"/>
    <dgm:cxn modelId="{B86103A5-C657-4F40-A59F-3465D726DEF9}" srcId="{F098E0DC-B0AB-49F0-82C5-47000846CE3C}" destId="{BC54C45F-D412-47D6-B589-69775AA1FC15}" srcOrd="0" destOrd="0" parTransId="{3C2B5594-EE09-4AA5-A1DB-8E19DB112855}" sibTransId="{140BAD8C-36BF-4AE1-96A2-5F02EC22BBBE}"/>
    <dgm:cxn modelId="{0B71BE22-F6C1-457A-A2F5-D8F2BD4CFFF3}" srcId="{5630E8CF-D9BC-4BEE-B156-0CB55255B92A}" destId="{F051916B-902D-4B04-B576-16EEA834F0EE}" srcOrd="0" destOrd="0" parTransId="{9F930652-DFA0-4747-88F0-A4C2EFA4F741}" sibTransId="{1933880C-9DAE-4022-8943-987853D36DAD}"/>
    <dgm:cxn modelId="{D680D828-AD8E-4EE0-A397-ACB8416847E3}" srcId="{CD09AD83-703F-489E-B4CE-E3C5563C758F}" destId="{963D6ADE-E89B-40CF-90C3-DD31F128DDD4}" srcOrd="0" destOrd="0" parTransId="{868B5AA9-A9FB-4457-B3DA-D9513848850E}" sibTransId="{3FB599D1-A5B9-48ED-8978-1C1169332D3B}"/>
    <dgm:cxn modelId="{93600F1F-8E87-4667-BE87-9891DCA29F87}" srcId="{F051916B-902D-4B04-B576-16EEA834F0EE}" destId="{77AE6A93-5080-4136-A85F-3065715925AA}" srcOrd="0" destOrd="0" parTransId="{38E15BED-AB2D-423E-8F8C-12AE21F5F13C}" sibTransId="{242B30A2-E90C-466D-8469-06E1A5383AEC}"/>
    <dgm:cxn modelId="{23E0F671-10CB-4217-9244-B3A0A8C14696}" type="presOf" srcId="{77AE6A93-5080-4136-A85F-3065715925AA}" destId="{511AD74E-029A-42B1-A7E6-64DC8DAD2ACF}" srcOrd="0" destOrd="0" presId="urn:microsoft.com/office/officeart/2005/8/layout/lProcess2"/>
    <dgm:cxn modelId="{9895927B-4D59-412C-B441-67FBDC7577AF}" type="presOf" srcId="{7E017209-EA06-48AE-B130-844DE0A9DA66}" destId="{F713512F-FD60-4979-9185-96E6CAABE61D}" srcOrd="1" destOrd="0" presId="urn:microsoft.com/office/officeart/2005/8/layout/lProcess2"/>
    <dgm:cxn modelId="{2EF3A84B-E2EB-4962-8D11-EA84BE9FCFD6}" srcId="{7E017209-EA06-48AE-B130-844DE0A9DA66}" destId="{8848A859-04AD-4750-AB61-C6DDE3373295}" srcOrd="0" destOrd="0" parTransId="{F5BDB576-95B7-4CF6-A7D2-E200F8B91B10}" sibTransId="{A2651822-AB78-4FFD-8B28-E74BD9D6AF62}"/>
    <dgm:cxn modelId="{5371FFC6-CFB9-4996-8D6A-BEDA302DAF5B}" type="presParOf" srcId="{F42A50BC-F228-44DD-83BF-D9D9E8FDEF0A}" destId="{F468B78A-E6B5-489F-88F1-D2F4D37F90BF}" srcOrd="0" destOrd="0" presId="urn:microsoft.com/office/officeart/2005/8/layout/lProcess2"/>
    <dgm:cxn modelId="{5BF7AC55-0FB6-4CE3-A3CE-6F050C36F403}" type="presParOf" srcId="{F468B78A-E6B5-489F-88F1-D2F4D37F90BF}" destId="{BE140B16-D4A9-4A77-9EEA-2B6A169C934D}" srcOrd="0" destOrd="0" presId="urn:microsoft.com/office/officeart/2005/8/layout/lProcess2"/>
    <dgm:cxn modelId="{76D2B1AA-87EE-49B8-B35E-24306C333B37}" type="presParOf" srcId="{F468B78A-E6B5-489F-88F1-D2F4D37F90BF}" destId="{DF6BADE5-9FFC-425E-839E-93710960F2B0}" srcOrd="1" destOrd="0" presId="urn:microsoft.com/office/officeart/2005/8/layout/lProcess2"/>
    <dgm:cxn modelId="{8F851A6A-5E7F-4301-9451-22F9EB2A667E}" type="presParOf" srcId="{F468B78A-E6B5-489F-88F1-D2F4D37F90BF}" destId="{E0F46CFC-AB09-4562-BF03-EE73B85A115D}" srcOrd="2" destOrd="0" presId="urn:microsoft.com/office/officeart/2005/8/layout/lProcess2"/>
    <dgm:cxn modelId="{6A31C0CB-F46F-4A1C-85AD-544C79FAA582}" type="presParOf" srcId="{E0F46CFC-AB09-4562-BF03-EE73B85A115D}" destId="{DA8190A7-C153-496D-8ACF-DE39C3DE35D4}" srcOrd="0" destOrd="0" presId="urn:microsoft.com/office/officeart/2005/8/layout/lProcess2"/>
    <dgm:cxn modelId="{EE0E22CA-3812-4183-A412-E9A0BA2F5D59}" type="presParOf" srcId="{DA8190A7-C153-496D-8ACF-DE39C3DE35D4}" destId="{511AD74E-029A-42B1-A7E6-64DC8DAD2ACF}" srcOrd="0" destOrd="0" presId="urn:microsoft.com/office/officeart/2005/8/layout/lProcess2"/>
    <dgm:cxn modelId="{0AD4E837-7DD6-4ECA-B34F-121FE3C1DC21}" type="presParOf" srcId="{F42A50BC-F228-44DD-83BF-D9D9E8FDEF0A}" destId="{EC0FD23D-62B2-491A-8177-4E59A8961A0A}" srcOrd="1" destOrd="0" presId="urn:microsoft.com/office/officeart/2005/8/layout/lProcess2"/>
    <dgm:cxn modelId="{7F5A70D2-6671-44B5-A55B-6F66291972B3}" type="presParOf" srcId="{F42A50BC-F228-44DD-83BF-D9D9E8FDEF0A}" destId="{3D8A6773-21E6-479F-9AD0-5CC83F7911EF}" srcOrd="2" destOrd="0" presId="urn:microsoft.com/office/officeart/2005/8/layout/lProcess2"/>
    <dgm:cxn modelId="{44A9E707-6053-488D-9EEF-33257048F315}" type="presParOf" srcId="{3D8A6773-21E6-479F-9AD0-5CC83F7911EF}" destId="{CFF367AF-AE39-478B-AD90-22322F729306}" srcOrd="0" destOrd="0" presId="urn:microsoft.com/office/officeart/2005/8/layout/lProcess2"/>
    <dgm:cxn modelId="{E6291D39-6781-4252-9529-E2068DAE7123}" type="presParOf" srcId="{3D8A6773-21E6-479F-9AD0-5CC83F7911EF}" destId="{49B3F609-B85E-476D-BB37-016BEE3FE41D}" srcOrd="1" destOrd="0" presId="urn:microsoft.com/office/officeart/2005/8/layout/lProcess2"/>
    <dgm:cxn modelId="{1BFE5149-B48F-4832-AA8A-6AFA579E12A6}" type="presParOf" srcId="{3D8A6773-21E6-479F-9AD0-5CC83F7911EF}" destId="{76D59DA0-746B-4A44-B90B-0743173A0800}" srcOrd="2" destOrd="0" presId="urn:microsoft.com/office/officeart/2005/8/layout/lProcess2"/>
    <dgm:cxn modelId="{F5A05832-C150-4B02-B6E5-A0890DDE07F6}" type="presParOf" srcId="{76D59DA0-746B-4A44-B90B-0743173A0800}" destId="{E9154937-4188-4F7F-9028-93548978A800}" srcOrd="0" destOrd="0" presId="urn:microsoft.com/office/officeart/2005/8/layout/lProcess2"/>
    <dgm:cxn modelId="{EA71F644-A651-42D2-87CC-C18B829A6CDD}" type="presParOf" srcId="{E9154937-4188-4F7F-9028-93548978A800}" destId="{532BB1BF-7C58-417B-96D5-D229C8415DCC}" srcOrd="0" destOrd="0" presId="urn:microsoft.com/office/officeart/2005/8/layout/lProcess2"/>
    <dgm:cxn modelId="{71DF7395-4AC2-479A-86C1-844925FF123F}" type="presParOf" srcId="{F42A50BC-F228-44DD-83BF-D9D9E8FDEF0A}" destId="{CBF9BF2C-D7EA-403B-9CAA-731999E89E8D}" srcOrd="3" destOrd="0" presId="urn:microsoft.com/office/officeart/2005/8/layout/lProcess2"/>
    <dgm:cxn modelId="{2FE15727-C3F8-4CF1-9E16-66FC857C9F51}" type="presParOf" srcId="{F42A50BC-F228-44DD-83BF-D9D9E8FDEF0A}" destId="{3761D5AE-A971-4C58-99AB-286DF7C75DBD}" srcOrd="4" destOrd="0" presId="urn:microsoft.com/office/officeart/2005/8/layout/lProcess2"/>
    <dgm:cxn modelId="{9A3C383E-8E84-4A6A-AB69-9838A7835973}" type="presParOf" srcId="{3761D5AE-A971-4C58-99AB-286DF7C75DBD}" destId="{D8248031-944F-4C05-A633-4A4B2E77D0F0}" srcOrd="0" destOrd="0" presId="urn:microsoft.com/office/officeart/2005/8/layout/lProcess2"/>
    <dgm:cxn modelId="{DA1416A6-B5DF-4D16-998F-D2DFF374B60A}" type="presParOf" srcId="{3761D5AE-A971-4C58-99AB-286DF7C75DBD}" destId="{359D9214-3AD5-4107-B766-1B00240D4B51}" srcOrd="1" destOrd="0" presId="urn:microsoft.com/office/officeart/2005/8/layout/lProcess2"/>
    <dgm:cxn modelId="{CDA90B6A-5CDE-4320-8889-AF200A1A1EE7}" type="presParOf" srcId="{3761D5AE-A971-4C58-99AB-286DF7C75DBD}" destId="{8B9C5423-C06B-4A09-A8CE-689E8925C4E0}" srcOrd="2" destOrd="0" presId="urn:microsoft.com/office/officeart/2005/8/layout/lProcess2"/>
    <dgm:cxn modelId="{2652B1D3-FEDE-439E-9C8B-3A41A8A2C933}" type="presParOf" srcId="{8B9C5423-C06B-4A09-A8CE-689E8925C4E0}" destId="{DE3D461C-E007-4B1C-B22B-305EBFF73609}" srcOrd="0" destOrd="0" presId="urn:microsoft.com/office/officeart/2005/8/layout/lProcess2"/>
    <dgm:cxn modelId="{8D1263CF-2BFE-4A5A-9232-EE8F73CAC212}" type="presParOf" srcId="{DE3D461C-E007-4B1C-B22B-305EBFF73609}" destId="{243539A4-B82E-4820-B5C6-D87053C0CF5F}" srcOrd="0" destOrd="0" presId="urn:microsoft.com/office/officeart/2005/8/layout/lProcess2"/>
    <dgm:cxn modelId="{7654D04C-E41D-46D5-AE48-DFF668EED2D9}" type="presParOf" srcId="{F42A50BC-F228-44DD-83BF-D9D9E8FDEF0A}" destId="{608EDDA3-915E-4E4B-B4E6-125C46CB54CA}" srcOrd="5" destOrd="0" presId="urn:microsoft.com/office/officeart/2005/8/layout/lProcess2"/>
    <dgm:cxn modelId="{E6666B19-C322-4521-AC1E-755114CFBD3C}" type="presParOf" srcId="{F42A50BC-F228-44DD-83BF-D9D9E8FDEF0A}" destId="{5021C9B6-CDC7-4EB4-B095-439CAAB886A9}" srcOrd="6" destOrd="0" presId="urn:microsoft.com/office/officeart/2005/8/layout/lProcess2"/>
    <dgm:cxn modelId="{8FC94A29-1DF6-43ED-AA42-4C5FAAC82326}" type="presParOf" srcId="{5021C9B6-CDC7-4EB4-B095-439CAAB886A9}" destId="{1BF70096-305A-4228-B345-230FE47548A0}" srcOrd="0" destOrd="0" presId="urn:microsoft.com/office/officeart/2005/8/layout/lProcess2"/>
    <dgm:cxn modelId="{040FD39D-E7C0-47F2-9B23-11F77A473B2F}" type="presParOf" srcId="{5021C9B6-CDC7-4EB4-B095-439CAAB886A9}" destId="{F713512F-FD60-4979-9185-96E6CAABE61D}" srcOrd="1" destOrd="0" presId="urn:microsoft.com/office/officeart/2005/8/layout/lProcess2"/>
    <dgm:cxn modelId="{7CD824C3-216B-44E5-980D-6F88551426A8}" type="presParOf" srcId="{5021C9B6-CDC7-4EB4-B095-439CAAB886A9}" destId="{7B711985-1B53-4ABF-A17B-F0D965F4230B}" srcOrd="2" destOrd="0" presId="urn:microsoft.com/office/officeart/2005/8/layout/lProcess2"/>
    <dgm:cxn modelId="{6BD1CF57-A092-44A3-85A4-FB42DB1C11AC}" type="presParOf" srcId="{7B711985-1B53-4ABF-A17B-F0D965F4230B}" destId="{CF6BEC61-5D96-4592-B5CF-39F639D18CF4}" srcOrd="0" destOrd="0" presId="urn:microsoft.com/office/officeart/2005/8/layout/lProcess2"/>
    <dgm:cxn modelId="{1D7B2F60-6552-4CAC-88C7-C6C7FE25AF75}" type="presParOf" srcId="{CF6BEC61-5D96-4592-B5CF-39F639D18CF4}" destId="{88753F65-B9CD-495E-9985-E017C9724201}" srcOrd="0" destOrd="0" presId="urn:microsoft.com/office/officeart/2005/8/layout/lProcess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C0C403-E6E1-4856-B822-7BA08F9868B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6FD858-B3AB-46CF-BE6A-3FF305A5602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angle"/>
        </a:sp3d>
      </dgm:spPr>
      <dgm:t>
        <a:bodyPr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32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rPr>
            <a:t>Ликвидировать очередь в дошкольные учреждения для детей с 3 до 7 лет          в период до 2011 года </a:t>
          </a:r>
          <a:endParaRPr lang="ru-RU" sz="3200" b="1" cap="none" spc="50" dirty="0">
            <a:ln w="11430"/>
            <a:solidFill>
              <a:srgbClr val="00206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+mn-lt"/>
          </a:endParaRPr>
        </a:p>
      </dgm:t>
    </dgm:pt>
    <dgm:pt modelId="{A351611E-E951-4336-9589-FBFE390EE718}" type="parTrans" cxnId="{B2FC87F9-58B7-4EE7-9190-0CCCE1A18BCC}">
      <dgm:prSet/>
      <dgm:spPr/>
      <dgm:t>
        <a:bodyPr/>
        <a:lstStyle/>
        <a:p>
          <a:endParaRPr lang="ru-RU"/>
        </a:p>
      </dgm:t>
    </dgm:pt>
    <dgm:pt modelId="{3DC2F5EF-0ECD-48E8-AFC5-96DF612F12E6}" type="sibTrans" cxnId="{B2FC87F9-58B7-4EE7-9190-0CCCE1A18BCC}">
      <dgm:prSet/>
      <dgm:spPr/>
      <dgm:t>
        <a:bodyPr/>
        <a:lstStyle/>
        <a:p>
          <a:endParaRPr lang="ru-RU"/>
        </a:p>
      </dgm:t>
    </dgm:pt>
    <dgm:pt modelId="{3164E40B-3789-4376-A949-E861B24851DA}" type="pres">
      <dgm:prSet presAssocID="{B7C0C403-E6E1-4856-B822-7BA08F9868B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961E2E-52C3-4CE3-8EB5-5DCC81C6FEFA}" type="pres">
      <dgm:prSet presAssocID="{FD6FD858-B3AB-46CF-BE6A-3FF305A5602D}" presName="linNode" presStyleCnt="0"/>
      <dgm:spPr/>
    </dgm:pt>
    <dgm:pt modelId="{0C7D7488-DA50-4EEF-8922-786F47544A2E}" type="pres">
      <dgm:prSet presAssocID="{FD6FD858-B3AB-46CF-BE6A-3FF305A5602D}" presName="parentText" presStyleLbl="node1" presStyleIdx="0" presStyleCnt="1" custScaleX="277778" custScaleY="79310" custLinFactNeighborX="-8156" custLinFactNeighborY="1031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FC87F9-58B7-4EE7-9190-0CCCE1A18BCC}" srcId="{B7C0C403-E6E1-4856-B822-7BA08F9868B8}" destId="{FD6FD858-B3AB-46CF-BE6A-3FF305A5602D}" srcOrd="0" destOrd="0" parTransId="{A351611E-E951-4336-9589-FBFE390EE718}" sibTransId="{3DC2F5EF-0ECD-48E8-AFC5-96DF612F12E6}"/>
    <dgm:cxn modelId="{63A3A144-32EC-4AE4-B315-9C4B99D9D0A8}" type="presOf" srcId="{FD6FD858-B3AB-46CF-BE6A-3FF305A5602D}" destId="{0C7D7488-DA50-4EEF-8922-786F47544A2E}" srcOrd="0" destOrd="0" presId="urn:microsoft.com/office/officeart/2005/8/layout/vList5"/>
    <dgm:cxn modelId="{CB951998-97F4-4EA4-BF91-1E361560B2F7}" type="presOf" srcId="{B7C0C403-E6E1-4856-B822-7BA08F9868B8}" destId="{3164E40B-3789-4376-A949-E861B24851DA}" srcOrd="0" destOrd="0" presId="urn:microsoft.com/office/officeart/2005/8/layout/vList5"/>
    <dgm:cxn modelId="{0CE0B084-9104-4E89-9CF5-E968122EB981}" type="presParOf" srcId="{3164E40B-3789-4376-A949-E861B24851DA}" destId="{D9961E2E-52C3-4CE3-8EB5-5DCC81C6FEFA}" srcOrd="0" destOrd="0" presId="urn:microsoft.com/office/officeart/2005/8/layout/vList5"/>
    <dgm:cxn modelId="{9235F9BE-6A35-4C24-988F-29775E1F5832}" type="presParOf" srcId="{D9961E2E-52C3-4CE3-8EB5-5DCC81C6FEFA}" destId="{0C7D7488-DA50-4EEF-8922-786F47544A2E}" srcOrd="0" destOrd="0" presId="urn:microsoft.com/office/officeart/2005/8/layout/vList5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7C0C403-E6E1-4856-B822-7BA08F9868B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7F6BD8-4804-4B7F-8FD6-16909204D75E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angle"/>
        </a:sp3d>
      </dgm:spPr>
      <dgm:t>
        <a:bodyPr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r>
            <a:rPr lang="ru-RU" sz="32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Повысить качество предоставляемых на территории города Перми                             услуг дошкольного образования</a:t>
          </a:r>
        </a:p>
      </dgm:t>
    </dgm:pt>
    <dgm:pt modelId="{69AFF8BB-A3A6-4D91-A0EF-ABB844880E12}" type="parTrans" cxnId="{AB9D9CD5-F085-4559-AAA8-92DD1A8DD399}">
      <dgm:prSet/>
      <dgm:spPr/>
      <dgm:t>
        <a:bodyPr/>
        <a:lstStyle/>
        <a:p>
          <a:endParaRPr lang="ru-RU"/>
        </a:p>
      </dgm:t>
    </dgm:pt>
    <dgm:pt modelId="{985400FC-4FB0-49EA-963A-1A745D37A313}" type="sibTrans" cxnId="{AB9D9CD5-F085-4559-AAA8-92DD1A8DD399}">
      <dgm:prSet/>
      <dgm:spPr/>
      <dgm:t>
        <a:bodyPr/>
        <a:lstStyle/>
        <a:p>
          <a:endParaRPr lang="ru-RU"/>
        </a:p>
      </dgm:t>
    </dgm:pt>
    <dgm:pt modelId="{3164E40B-3789-4376-A949-E861B24851DA}" type="pres">
      <dgm:prSet presAssocID="{B7C0C403-E6E1-4856-B822-7BA08F9868B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3B5D2D-A078-42EE-9986-5B1F6A2DFABB}" type="pres">
      <dgm:prSet presAssocID="{D47F6BD8-4804-4B7F-8FD6-16909204D75E}" presName="linNode" presStyleCnt="0"/>
      <dgm:spPr/>
    </dgm:pt>
    <dgm:pt modelId="{2495BA72-B030-45A7-9CA3-3F805D8BBB53}" type="pres">
      <dgm:prSet presAssocID="{D47F6BD8-4804-4B7F-8FD6-16909204D75E}" presName="parentText" presStyleLbl="node1" presStyleIdx="0" presStyleCnt="1" custScaleX="256039" custLinFactNeighborX="-1610" custLinFactNeighborY="-422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EB4319-9CCE-42FA-B0B3-2CED985BD4DE}" type="presOf" srcId="{D47F6BD8-4804-4B7F-8FD6-16909204D75E}" destId="{2495BA72-B030-45A7-9CA3-3F805D8BBB53}" srcOrd="0" destOrd="0" presId="urn:microsoft.com/office/officeart/2005/8/layout/vList5"/>
    <dgm:cxn modelId="{7C334B17-B693-4BA4-B758-06D79A5F81E3}" type="presOf" srcId="{B7C0C403-E6E1-4856-B822-7BA08F9868B8}" destId="{3164E40B-3789-4376-A949-E861B24851DA}" srcOrd="0" destOrd="0" presId="urn:microsoft.com/office/officeart/2005/8/layout/vList5"/>
    <dgm:cxn modelId="{AB9D9CD5-F085-4559-AAA8-92DD1A8DD399}" srcId="{B7C0C403-E6E1-4856-B822-7BA08F9868B8}" destId="{D47F6BD8-4804-4B7F-8FD6-16909204D75E}" srcOrd="0" destOrd="0" parTransId="{69AFF8BB-A3A6-4D91-A0EF-ABB844880E12}" sibTransId="{985400FC-4FB0-49EA-963A-1A745D37A313}"/>
    <dgm:cxn modelId="{0F41C831-696A-4297-BF1B-B1E64BCBAB8F}" type="presParOf" srcId="{3164E40B-3789-4376-A949-E861B24851DA}" destId="{053B5D2D-A078-42EE-9986-5B1F6A2DFABB}" srcOrd="0" destOrd="0" presId="urn:microsoft.com/office/officeart/2005/8/layout/vList5"/>
    <dgm:cxn modelId="{F51685C2-8448-4ED4-8B89-821C398301AC}" type="presParOf" srcId="{053B5D2D-A078-42EE-9986-5B1F6A2DFABB}" destId="{2495BA72-B030-45A7-9CA3-3F805D8BBB53}" srcOrd="0" destOrd="0" presId="urn:microsoft.com/office/officeart/2005/8/layout/vList5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A2D870-257D-4042-9269-0D7E54F5C130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704F57DC-1884-41F8-A804-1B3853F7C0D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angle"/>
        </a:sp3d>
      </dgm:spPr>
      <dgm:t>
        <a:bodyPr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/>
          <a:r>
            <a:rPr lang="ru-RU" sz="24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Развитие муниципального имущественного комплекса, в т.ч. за счет привлечения негосударственных поставщиков</a:t>
          </a:r>
          <a:endParaRPr lang="ru-RU" sz="2400" b="1" cap="none" spc="50" dirty="0">
            <a:ln w="11430"/>
            <a:solidFill>
              <a:srgbClr val="00206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38969FAD-19F7-454C-BBFD-8A8FF4EECBBE}" type="parTrans" cxnId="{CB6DE713-DC3C-4BCB-BF61-8358E1D18745}">
      <dgm:prSet/>
      <dgm:spPr/>
      <dgm:t>
        <a:bodyPr/>
        <a:lstStyle/>
        <a:p>
          <a:endParaRPr lang="ru-RU"/>
        </a:p>
      </dgm:t>
    </dgm:pt>
    <dgm:pt modelId="{8C4A5B76-357D-402B-9365-996B2F991A35}" type="sibTrans" cxnId="{CB6DE713-DC3C-4BCB-BF61-8358E1D18745}">
      <dgm:prSet/>
      <dgm:spPr/>
      <dgm:t>
        <a:bodyPr/>
        <a:lstStyle/>
        <a:p>
          <a:endParaRPr lang="ru-RU"/>
        </a:p>
      </dgm:t>
    </dgm:pt>
    <dgm:pt modelId="{36C81E7A-94AB-4E4B-9386-332F6A65EB1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angle"/>
        </a:sp3d>
      </dgm:spPr>
      <dgm:t>
        <a:bodyPr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/>
          <a:r>
            <a:rPr lang="ru-RU" sz="24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Внедрение новых механизмов финансового обеспечения услуг дошкольного образования</a:t>
          </a:r>
          <a:endParaRPr lang="ru-RU" sz="2400" b="1" cap="none" spc="50" dirty="0">
            <a:ln w="11430"/>
            <a:solidFill>
              <a:srgbClr val="00206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7FAAE895-FE4C-4BEB-9F89-E789F610B117}" type="parTrans" cxnId="{F2DBF261-F896-4268-8062-FCF9B4E72BCE}">
      <dgm:prSet/>
      <dgm:spPr/>
      <dgm:t>
        <a:bodyPr/>
        <a:lstStyle/>
        <a:p>
          <a:endParaRPr lang="ru-RU"/>
        </a:p>
      </dgm:t>
    </dgm:pt>
    <dgm:pt modelId="{98C30E6D-23BB-4EFB-9330-C4449459D316}" type="sibTrans" cxnId="{F2DBF261-F896-4268-8062-FCF9B4E72BCE}">
      <dgm:prSet/>
      <dgm:spPr/>
      <dgm:t>
        <a:bodyPr/>
        <a:lstStyle/>
        <a:p>
          <a:endParaRPr lang="ru-RU"/>
        </a:p>
      </dgm:t>
    </dgm:pt>
    <dgm:pt modelId="{8BA1FC50-8D34-4882-866E-7CAC7EDF2B7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angle"/>
        </a:sp3d>
      </dgm:spPr>
      <dgm:t>
        <a:bodyPr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/>
          <a:r>
            <a:rPr lang="ru-RU" sz="24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Реструктуризация сети дошкольных учреждений</a:t>
          </a:r>
          <a:endParaRPr lang="ru-RU" sz="2400" b="1" cap="none" spc="50" dirty="0">
            <a:ln w="11430"/>
            <a:solidFill>
              <a:srgbClr val="00206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38E94883-F9D9-4A28-801F-E537C2E39B25}" type="parTrans" cxnId="{75BD77A6-7410-40D6-AD7A-8BA306B3B0EF}">
      <dgm:prSet/>
      <dgm:spPr/>
      <dgm:t>
        <a:bodyPr/>
        <a:lstStyle/>
        <a:p>
          <a:endParaRPr lang="ru-RU"/>
        </a:p>
      </dgm:t>
    </dgm:pt>
    <dgm:pt modelId="{F1770F2A-0DE0-4863-9F93-C04F7CC52F64}" type="sibTrans" cxnId="{75BD77A6-7410-40D6-AD7A-8BA306B3B0EF}">
      <dgm:prSet/>
      <dgm:spPr/>
      <dgm:t>
        <a:bodyPr/>
        <a:lstStyle/>
        <a:p>
          <a:endParaRPr lang="ru-RU"/>
        </a:p>
      </dgm:t>
    </dgm:pt>
    <dgm:pt modelId="{D0E7818F-0712-4064-822C-CB18A6AAB96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angle"/>
        </a:sp3d>
      </dgm:spPr>
      <dgm:t>
        <a:bodyPr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/>
          <a:r>
            <a:rPr lang="ru-RU" sz="24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Внедрение методов </a:t>
          </a:r>
          <a:r>
            <a:rPr lang="ru-RU" sz="2400" b="1" cap="none" spc="50" dirty="0" err="1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бюджетирования</a:t>
          </a:r>
          <a:r>
            <a:rPr lang="ru-RU" sz="24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, ориентированных на результат</a:t>
          </a:r>
          <a:endParaRPr lang="ru-RU" sz="2400" b="1" cap="none" spc="50" dirty="0">
            <a:ln w="11430"/>
            <a:solidFill>
              <a:srgbClr val="00206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D69D8A9A-DE46-416E-A11F-00C1A57F3A8C}" type="parTrans" cxnId="{F069119C-BAD7-48EC-B41A-CA635DB991E0}">
      <dgm:prSet/>
      <dgm:spPr/>
      <dgm:t>
        <a:bodyPr/>
        <a:lstStyle/>
        <a:p>
          <a:endParaRPr lang="ru-RU"/>
        </a:p>
      </dgm:t>
    </dgm:pt>
    <dgm:pt modelId="{BB19376D-0897-420E-ADED-61A0B91DFE78}" type="sibTrans" cxnId="{F069119C-BAD7-48EC-B41A-CA635DB991E0}">
      <dgm:prSet/>
      <dgm:spPr/>
      <dgm:t>
        <a:bodyPr/>
        <a:lstStyle/>
        <a:p>
          <a:endParaRPr lang="ru-RU"/>
        </a:p>
      </dgm:t>
    </dgm:pt>
    <dgm:pt modelId="{B44A2335-9D38-46F0-83AC-418E29970B9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soft" dir="tl">
            <a:rot lat="0" lon="0" rev="0"/>
          </a:lightRig>
        </a:scene3d>
        <a:sp3d>
          <a:bevelT prst="angle"/>
        </a:sp3d>
      </dgm:spPr>
      <dgm:t>
        <a:bodyPr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algn="ctr"/>
          <a:r>
            <a:rPr lang="ru-RU" sz="24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rPr>
            <a:t>Стандартизация услуги дошкольного образования</a:t>
          </a:r>
          <a:endParaRPr lang="ru-RU" sz="2400" b="1" cap="none" spc="50" dirty="0">
            <a:ln w="11430"/>
            <a:solidFill>
              <a:srgbClr val="002060"/>
            </a:soli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</a:endParaRPr>
        </a:p>
      </dgm:t>
    </dgm:pt>
    <dgm:pt modelId="{1F3461C7-198E-4CB7-840B-740EB6D06758}" type="parTrans" cxnId="{A8D62629-430C-43B5-B285-A4607DFE1B13}">
      <dgm:prSet/>
      <dgm:spPr/>
      <dgm:t>
        <a:bodyPr/>
        <a:lstStyle/>
        <a:p>
          <a:endParaRPr lang="ru-RU"/>
        </a:p>
      </dgm:t>
    </dgm:pt>
    <dgm:pt modelId="{8F0DA6A9-D676-4367-99D5-A97FF6D95283}" type="sibTrans" cxnId="{A8D62629-430C-43B5-B285-A4607DFE1B13}">
      <dgm:prSet/>
      <dgm:spPr/>
      <dgm:t>
        <a:bodyPr/>
        <a:lstStyle/>
        <a:p>
          <a:endParaRPr lang="ru-RU"/>
        </a:p>
      </dgm:t>
    </dgm:pt>
    <dgm:pt modelId="{96339514-C228-4A23-A48D-52044B1151BE}" type="pres">
      <dgm:prSet presAssocID="{B0A2D870-257D-4042-9269-0D7E54F5C13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C7B5E5B-6397-47EB-98C5-EAB6F3FDDF9D}" type="pres">
      <dgm:prSet presAssocID="{704F57DC-1884-41F8-A804-1B3853F7C0DB}" presName="parentText" presStyleLbl="node1" presStyleIdx="0" presStyleCnt="5" custScaleY="772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E1C6D-D059-499F-BE2B-8F985AF7701C}" type="pres">
      <dgm:prSet presAssocID="{8C4A5B76-357D-402B-9365-996B2F991A35}" presName="spacer" presStyleCnt="0"/>
      <dgm:spPr/>
    </dgm:pt>
    <dgm:pt modelId="{D1EE6DBD-BEC4-40C7-BC8C-7778C9EF2598}" type="pres">
      <dgm:prSet presAssocID="{36C81E7A-94AB-4E4B-9386-332F6A65EB11}" presName="parentText" presStyleLbl="node1" presStyleIdx="1" presStyleCnt="5" custScaleY="96730" custLinFactNeighborX="520" custLinFactNeighborY="32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7AD2C2-DAC6-48CB-A57F-BA288B2BA3B4}" type="pres">
      <dgm:prSet presAssocID="{98C30E6D-23BB-4EFB-9330-C4449459D316}" presName="spacer" presStyleCnt="0"/>
      <dgm:spPr/>
    </dgm:pt>
    <dgm:pt modelId="{A4962340-0EAB-4D2F-ACC2-15A96C800B59}" type="pres">
      <dgm:prSet presAssocID="{8BA1FC50-8D34-4882-866E-7CAC7EDF2B74}" presName="parentText" presStyleLbl="node1" presStyleIdx="2" presStyleCnt="5" custScaleY="810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2C6433-B40B-4218-8CE9-AC6DF6C87282}" type="pres">
      <dgm:prSet presAssocID="{F1770F2A-0DE0-4863-9F93-C04F7CC52F64}" presName="spacer" presStyleCnt="0"/>
      <dgm:spPr/>
    </dgm:pt>
    <dgm:pt modelId="{06CCCA6A-BB96-4186-B022-54EF415AB134}" type="pres">
      <dgm:prSet presAssocID="{D0E7818F-0712-4064-822C-CB18A6AAB964}" presName="parentText" presStyleLbl="node1" presStyleIdx="3" presStyleCnt="5" custScaleY="904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929DD-F7A9-4FBD-BF11-455EA9CBD5D0}" type="pres">
      <dgm:prSet presAssocID="{BB19376D-0897-420E-ADED-61A0B91DFE78}" presName="spacer" presStyleCnt="0"/>
      <dgm:spPr/>
    </dgm:pt>
    <dgm:pt modelId="{FA6EB533-C5C3-40C2-ABBB-6310496B70E6}" type="pres">
      <dgm:prSet presAssocID="{B44A2335-9D38-46F0-83AC-418E29970B91}" presName="parentText" presStyleLbl="node1" presStyleIdx="4" presStyleCnt="5" custScaleY="72806" custLinFactY="4122" custLinFactNeighborX="-34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11ABD4-7D13-4606-B4D2-E3F790A5A12B}" type="presOf" srcId="{D0E7818F-0712-4064-822C-CB18A6AAB964}" destId="{06CCCA6A-BB96-4186-B022-54EF415AB134}" srcOrd="0" destOrd="0" presId="urn:microsoft.com/office/officeart/2005/8/layout/vList2"/>
    <dgm:cxn modelId="{75BD77A6-7410-40D6-AD7A-8BA306B3B0EF}" srcId="{B0A2D870-257D-4042-9269-0D7E54F5C130}" destId="{8BA1FC50-8D34-4882-866E-7CAC7EDF2B74}" srcOrd="2" destOrd="0" parTransId="{38E94883-F9D9-4A28-801F-E537C2E39B25}" sibTransId="{F1770F2A-0DE0-4863-9F93-C04F7CC52F64}"/>
    <dgm:cxn modelId="{958D05AE-B50A-4F5F-A493-792FC01E92D7}" type="presOf" srcId="{704F57DC-1884-41F8-A804-1B3853F7C0DB}" destId="{EC7B5E5B-6397-47EB-98C5-EAB6F3FDDF9D}" srcOrd="0" destOrd="0" presId="urn:microsoft.com/office/officeart/2005/8/layout/vList2"/>
    <dgm:cxn modelId="{AC232DD1-4C60-4CD1-8F28-BEBA130D8B19}" type="presOf" srcId="{36C81E7A-94AB-4E4B-9386-332F6A65EB11}" destId="{D1EE6DBD-BEC4-40C7-BC8C-7778C9EF2598}" srcOrd="0" destOrd="0" presId="urn:microsoft.com/office/officeart/2005/8/layout/vList2"/>
    <dgm:cxn modelId="{F2DBF261-F896-4268-8062-FCF9B4E72BCE}" srcId="{B0A2D870-257D-4042-9269-0D7E54F5C130}" destId="{36C81E7A-94AB-4E4B-9386-332F6A65EB11}" srcOrd="1" destOrd="0" parTransId="{7FAAE895-FE4C-4BEB-9F89-E789F610B117}" sibTransId="{98C30E6D-23BB-4EFB-9330-C4449459D316}"/>
    <dgm:cxn modelId="{4539B1EC-3566-4D4B-9AF0-E61EDD25637D}" type="presOf" srcId="{8BA1FC50-8D34-4882-866E-7CAC7EDF2B74}" destId="{A4962340-0EAB-4D2F-ACC2-15A96C800B59}" srcOrd="0" destOrd="0" presId="urn:microsoft.com/office/officeart/2005/8/layout/vList2"/>
    <dgm:cxn modelId="{A8D62629-430C-43B5-B285-A4607DFE1B13}" srcId="{B0A2D870-257D-4042-9269-0D7E54F5C130}" destId="{B44A2335-9D38-46F0-83AC-418E29970B91}" srcOrd="4" destOrd="0" parTransId="{1F3461C7-198E-4CB7-840B-740EB6D06758}" sibTransId="{8F0DA6A9-D676-4367-99D5-A97FF6D95283}"/>
    <dgm:cxn modelId="{F069119C-BAD7-48EC-B41A-CA635DB991E0}" srcId="{B0A2D870-257D-4042-9269-0D7E54F5C130}" destId="{D0E7818F-0712-4064-822C-CB18A6AAB964}" srcOrd="3" destOrd="0" parTransId="{D69D8A9A-DE46-416E-A11F-00C1A57F3A8C}" sibTransId="{BB19376D-0897-420E-ADED-61A0B91DFE78}"/>
    <dgm:cxn modelId="{3209AC04-1A34-49A8-B25A-2D6E4A93E1D6}" type="presOf" srcId="{B0A2D870-257D-4042-9269-0D7E54F5C130}" destId="{96339514-C228-4A23-A48D-52044B1151BE}" srcOrd="0" destOrd="0" presId="urn:microsoft.com/office/officeart/2005/8/layout/vList2"/>
    <dgm:cxn modelId="{CB6DE713-DC3C-4BCB-BF61-8358E1D18745}" srcId="{B0A2D870-257D-4042-9269-0D7E54F5C130}" destId="{704F57DC-1884-41F8-A804-1B3853F7C0DB}" srcOrd="0" destOrd="0" parTransId="{38969FAD-19F7-454C-BBFD-8A8FF4EECBBE}" sibTransId="{8C4A5B76-357D-402B-9365-996B2F991A35}"/>
    <dgm:cxn modelId="{83CE083A-2D3C-4560-8A95-B990845A3C07}" type="presOf" srcId="{B44A2335-9D38-46F0-83AC-418E29970B91}" destId="{FA6EB533-C5C3-40C2-ABBB-6310496B70E6}" srcOrd="0" destOrd="0" presId="urn:microsoft.com/office/officeart/2005/8/layout/vList2"/>
    <dgm:cxn modelId="{5B9796E8-CD65-4B50-B173-82350330F402}" type="presParOf" srcId="{96339514-C228-4A23-A48D-52044B1151BE}" destId="{EC7B5E5B-6397-47EB-98C5-EAB6F3FDDF9D}" srcOrd="0" destOrd="0" presId="urn:microsoft.com/office/officeart/2005/8/layout/vList2"/>
    <dgm:cxn modelId="{91063D0E-E7A9-4449-B6A5-1CD04CCA4DD3}" type="presParOf" srcId="{96339514-C228-4A23-A48D-52044B1151BE}" destId="{102E1C6D-D059-499F-BE2B-8F985AF7701C}" srcOrd="1" destOrd="0" presId="urn:microsoft.com/office/officeart/2005/8/layout/vList2"/>
    <dgm:cxn modelId="{707357FD-7209-434E-8809-1EBD28911F7F}" type="presParOf" srcId="{96339514-C228-4A23-A48D-52044B1151BE}" destId="{D1EE6DBD-BEC4-40C7-BC8C-7778C9EF2598}" srcOrd="2" destOrd="0" presId="urn:microsoft.com/office/officeart/2005/8/layout/vList2"/>
    <dgm:cxn modelId="{19D79D4B-A5DF-400A-A7CC-776D1036B0BD}" type="presParOf" srcId="{96339514-C228-4A23-A48D-52044B1151BE}" destId="{087AD2C2-DAC6-48CB-A57F-BA288B2BA3B4}" srcOrd="3" destOrd="0" presId="urn:microsoft.com/office/officeart/2005/8/layout/vList2"/>
    <dgm:cxn modelId="{84BDE188-21E3-48AD-8673-D201B0016D9C}" type="presParOf" srcId="{96339514-C228-4A23-A48D-52044B1151BE}" destId="{A4962340-0EAB-4D2F-ACC2-15A96C800B59}" srcOrd="4" destOrd="0" presId="urn:microsoft.com/office/officeart/2005/8/layout/vList2"/>
    <dgm:cxn modelId="{6D001087-AB04-42B0-876E-E789BF531D10}" type="presParOf" srcId="{96339514-C228-4A23-A48D-52044B1151BE}" destId="{002C6433-B40B-4218-8CE9-AC6DF6C87282}" srcOrd="5" destOrd="0" presId="urn:microsoft.com/office/officeart/2005/8/layout/vList2"/>
    <dgm:cxn modelId="{4AE23CBE-72CA-48AC-BDA9-F69D1E72BF78}" type="presParOf" srcId="{96339514-C228-4A23-A48D-52044B1151BE}" destId="{06CCCA6A-BB96-4186-B022-54EF415AB134}" srcOrd="6" destOrd="0" presId="urn:microsoft.com/office/officeart/2005/8/layout/vList2"/>
    <dgm:cxn modelId="{AD2CE08B-5943-46EC-B4D2-8EBA6E471C55}" type="presParOf" srcId="{96339514-C228-4A23-A48D-52044B1151BE}" destId="{D81929DD-F7A9-4FBD-BF11-455EA9CBD5D0}" srcOrd="7" destOrd="0" presId="urn:microsoft.com/office/officeart/2005/8/layout/vList2"/>
    <dgm:cxn modelId="{8A1CBE07-3781-4F83-B0AF-9F06F4D57B97}" type="presParOf" srcId="{96339514-C228-4A23-A48D-52044B1151BE}" destId="{FA6EB533-C5C3-40C2-ABBB-6310496B70E6}" srcOrd="8" destOrd="0" presId="urn:microsoft.com/office/officeart/2005/8/layout/vList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D4F0BBD-D758-44BC-A14E-165D94FE0D9E}" type="doc">
      <dgm:prSet loTypeId="urn:microsoft.com/office/officeart/2005/8/layout/hProcess9" loCatId="process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F9B14570-54A3-4460-A701-2621D73393F7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400" b="1" dirty="0" smtClean="0"/>
            <a:t>восстановление групп</a:t>
          </a:r>
          <a:endParaRPr lang="ru-RU" sz="2400" dirty="0"/>
        </a:p>
      </dgm:t>
    </dgm:pt>
    <dgm:pt modelId="{FA0B3E8C-D2C0-44EE-B65E-4BE0B4F202E9}" type="parTrans" cxnId="{B0184616-F87B-4743-8237-AC3A0394CEBD}">
      <dgm:prSet/>
      <dgm:spPr/>
      <dgm:t>
        <a:bodyPr/>
        <a:lstStyle/>
        <a:p>
          <a:endParaRPr lang="ru-RU"/>
        </a:p>
      </dgm:t>
    </dgm:pt>
    <dgm:pt modelId="{61ACF542-DFB3-4588-A05D-64F4F55BAD6F}" type="sibTrans" cxnId="{B0184616-F87B-4743-8237-AC3A0394CEBD}">
      <dgm:prSet/>
      <dgm:spPr/>
      <dgm:t>
        <a:bodyPr/>
        <a:lstStyle/>
        <a:p>
          <a:endParaRPr lang="ru-RU"/>
        </a:p>
      </dgm:t>
    </dgm:pt>
    <dgm:pt modelId="{B79AC176-035F-4489-A0F7-CFE9F504CF25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400" b="1" dirty="0" smtClean="0"/>
            <a:t>реконструкция МДОУ</a:t>
          </a:r>
          <a:endParaRPr lang="ru-RU" sz="2400" dirty="0"/>
        </a:p>
      </dgm:t>
    </dgm:pt>
    <dgm:pt modelId="{A904D800-D7E9-41B7-A92A-527605E73326}" type="parTrans" cxnId="{DBE3568D-755A-4F88-9E97-B01119B79E85}">
      <dgm:prSet/>
      <dgm:spPr/>
      <dgm:t>
        <a:bodyPr/>
        <a:lstStyle/>
        <a:p>
          <a:endParaRPr lang="ru-RU"/>
        </a:p>
      </dgm:t>
    </dgm:pt>
    <dgm:pt modelId="{50C19A1B-7375-414D-9A72-072132046B32}" type="sibTrans" cxnId="{DBE3568D-755A-4F88-9E97-B01119B79E85}">
      <dgm:prSet/>
      <dgm:spPr/>
      <dgm:t>
        <a:bodyPr/>
        <a:lstStyle/>
        <a:p>
          <a:endParaRPr lang="ru-RU"/>
        </a:p>
      </dgm:t>
    </dgm:pt>
    <dgm:pt modelId="{1EF99ECD-DC78-43DB-9984-B4F43E24B920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400" b="1" dirty="0" smtClean="0"/>
            <a:t>строительство новых детских садов</a:t>
          </a:r>
          <a:endParaRPr lang="ru-RU" sz="2400" dirty="0"/>
        </a:p>
      </dgm:t>
    </dgm:pt>
    <dgm:pt modelId="{C3C52C42-E756-4486-A254-7D73D84E6DDB}" type="parTrans" cxnId="{3D77035A-2A44-421A-B016-B970280B50DA}">
      <dgm:prSet/>
      <dgm:spPr/>
      <dgm:t>
        <a:bodyPr/>
        <a:lstStyle/>
        <a:p>
          <a:endParaRPr lang="ru-RU"/>
        </a:p>
      </dgm:t>
    </dgm:pt>
    <dgm:pt modelId="{C22D5C3A-2BA3-4BE8-83F6-44E5DD3E1DF0}" type="sibTrans" cxnId="{3D77035A-2A44-421A-B016-B970280B50DA}">
      <dgm:prSet/>
      <dgm:spPr/>
      <dgm:t>
        <a:bodyPr/>
        <a:lstStyle/>
        <a:p>
          <a:endParaRPr lang="ru-RU"/>
        </a:p>
      </dgm:t>
    </dgm:pt>
    <dgm:pt modelId="{DABC94D4-288B-43E4-8F8C-DD6687C458A8}" type="pres">
      <dgm:prSet presAssocID="{AD4F0BBD-D758-44BC-A14E-165D94FE0D9E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C145C1-23EC-4D7E-9F0E-CD1DCD81BE8C}" type="pres">
      <dgm:prSet presAssocID="{AD4F0BBD-D758-44BC-A14E-165D94FE0D9E}" presName="arrow" presStyleLbl="bgShp" presStyleIdx="0" presStyleCnt="1" custScaleX="112337" custLinFactNeighborX="0" custLinFactNeighborY="-632"/>
      <dgm:spPr/>
    </dgm:pt>
    <dgm:pt modelId="{1FFDB357-85E5-4D4D-8C86-512C58D0808B}" type="pres">
      <dgm:prSet presAssocID="{AD4F0BBD-D758-44BC-A14E-165D94FE0D9E}" presName="linearProcess" presStyleCnt="0"/>
      <dgm:spPr/>
    </dgm:pt>
    <dgm:pt modelId="{D93B4525-A52B-4E07-A83D-BB7C8709D58B}" type="pres">
      <dgm:prSet presAssocID="{F9B14570-54A3-4460-A701-2621D73393F7}" presName="textNode" presStyleLbl="node1" presStyleIdx="0" presStyleCnt="3" custScaleX="53351" custLinFactX="-21757" custLinFactNeighborX="-100000" custLinFactNeighborY="2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46A62-9A43-456E-9FB2-6CDDE70294B4}" type="pres">
      <dgm:prSet presAssocID="{61ACF542-DFB3-4588-A05D-64F4F55BAD6F}" presName="sibTrans" presStyleCnt="0"/>
      <dgm:spPr/>
    </dgm:pt>
    <dgm:pt modelId="{573D9BED-5952-4520-8EC3-80A81FA913E7}" type="pres">
      <dgm:prSet presAssocID="{B79AC176-035F-4489-A0F7-CFE9F504CF25}" presName="textNode" presStyleLbl="node1" presStyleIdx="1" presStyleCnt="3" custScaleX="52661" custLinFactNeighborX="-52545" custLinFactNeighborY="2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E776A5-C37D-437D-B582-3AF86BB030BE}" type="pres">
      <dgm:prSet presAssocID="{50C19A1B-7375-414D-9A72-072132046B32}" presName="sibTrans" presStyleCnt="0"/>
      <dgm:spPr/>
    </dgm:pt>
    <dgm:pt modelId="{F8E9E355-CFEC-41A4-BA6B-F8438FC62455}" type="pres">
      <dgm:prSet presAssocID="{1EF99ECD-DC78-43DB-9984-B4F43E24B920}" presName="textNode" presStyleLbl="node1" presStyleIdx="2" presStyleCnt="3" custScaleX="46232" custLinFactNeighborX="-92789" custLinFactNeighborY="2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184616-F87B-4743-8237-AC3A0394CEBD}" srcId="{AD4F0BBD-D758-44BC-A14E-165D94FE0D9E}" destId="{F9B14570-54A3-4460-A701-2621D73393F7}" srcOrd="0" destOrd="0" parTransId="{FA0B3E8C-D2C0-44EE-B65E-4BE0B4F202E9}" sibTransId="{61ACF542-DFB3-4588-A05D-64F4F55BAD6F}"/>
    <dgm:cxn modelId="{9CCBAF13-BF7A-4D7C-BBD5-58E7ECB52517}" type="presOf" srcId="{1EF99ECD-DC78-43DB-9984-B4F43E24B920}" destId="{F8E9E355-CFEC-41A4-BA6B-F8438FC62455}" srcOrd="0" destOrd="0" presId="urn:microsoft.com/office/officeart/2005/8/layout/hProcess9"/>
    <dgm:cxn modelId="{1F9FA58C-3C2D-4291-955D-9BE756967E9B}" type="presOf" srcId="{F9B14570-54A3-4460-A701-2621D73393F7}" destId="{D93B4525-A52B-4E07-A83D-BB7C8709D58B}" srcOrd="0" destOrd="0" presId="urn:microsoft.com/office/officeart/2005/8/layout/hProcess9"/>
    <dgm:cxn modelId="{DBE3568D-755A-4F88-9E97-B01119B79E85}" srcId="{AD4F0BBD-D758-44BC-A14E-165D94FE0D9E}" destId="{B79AC176-035F-4489-A0F7-CFE9F504CF25}" srcOrd="1" destOrd="0" parTransId="{A904D800-D7E9-41B7-A92A-527605E73326}" sibTransId="{50C19A1B-7375-414D-9A72-072132046B32}"/>
    <dgm:cxn modelId="{80B441BB-0A6A-490E-A1EB-CC17BB7A67FB}" type="presOf" srcId="{B79AC176-035F-4489-A0F7-CFE9F504CF25}" destId="{573D9BED-5952-4520-8EC3-80A81FA913E7}" srcOrd="0" destOrd="0" presId="urn:microsoft.com/office/officeart/2005/8/layout/hProcess9"/>
    <dgm:cxn modelId="{0D77BFF6-9540-49AD-8830-A9E1E64B1DA1}" type="presOf" srcId="{AD4F0BBD-D758-44BC-A14E-165D94FE0D9E}" destId="{DABC94D4-288B-43E4-8F8C-DD6687C458A8}" srcOrd="0" destOrd="0" presId="urn:microsoft.com/office/officeart/2005/8/layout/hProcess9"/>
    <dgm:cxn modelId="{3D77035A-2A44-421A-B016-B970280B50DA}" srcId="{AD4F0BBD-D758-44BC-A14E-165D94FE0D9E}" destId="{1EF99ECD-DC78-43DB-9984-B4F43E24B920}" srcOrd="2" destOrd="0" parTransId="{C3C52C42-E756-4486-A254-7D73D84E6DDB}" sibTransId="{C22D5C3A-2BA3-4BE8-83F6-44E5DD3E1DF0}"/>
    <dgm:cxn modelId="{6B295462-F8BC-4D3A-BF54-8D8E820D3CDB}" type="presParOf" srcId="{DABC94D4-288B-43E4-8F8C-DD6687C458A8}" destId="{1AC145C1-23EC-4D7E-9F0E-CD1DCD81BE8C}" srcOrd="0" destOrd="0" presId="urn:microsoft.com/office/officeart/2005/8/layout/hProcess9"/>
    <dgm:cxn modelId="{91BFFE9E-7F4C-4969-9F54-C741281B3BD7}" type="presParOf" srcId="{DABC94D4-288B-43E4-8F8C-DD6687C458A8}" destId="{1FFDB357-85E5-4D4D-8C86-512C58D0808B}" srcOrd="1" destOrd="0" presId="urn:microsoft.com/office/officeart/2005/8/layout/hProcess9"/>
    <dgm:cxn modelId="{D168E9CA-27FA-492D-9CAD-D3240DE29068}" type="presParOf" srcId="{1FFDB357-85E5-4D4D-8C86-512C58D0808B}" destId="{D93B4525-A52B-4E07-A83D-BB7C8709D58B}" srcOrd="0" destOrd="0" presId="urn:microsoft.com/office/officeart/2005/8/layout/hProcess9"/>
    <dgm:cxn modelId="{CB3E9A17-4DC2-4E65-91AC-4735A35D5662}" type="presParOf" srcId="{1FFDB357-85E5-4D4D-8C86-512C58D0808B}" destId="{69E46A62-9A43-456E-9FB2-6CDDE70294B4}" srcOrd="1" destOrd="0" presId="urn:microsoft.com/office/officeart/2005/8/layout/hProcess9"/>
    <dgm:cxn modelId="{0C053447-1423-48A6-BD37-B5AEE4816F78}" type="presParOf" srcId="{1FFDB357-85E5-4D4D-8C86-512C58D0808B}" destId="{573D9BED-5952-4520-8EC3-80A81FA913E7}" srcOrd="2" destOrd="0" presId="urn:microsoft.com/office/officeart/2005/8/layout/hProcess9"/>
    <dgm:cxn modelId="{3166DCF5-01CE-4072-8D83-586246BD3C55}" type="presParOf" srcId="{1FFDB357-85E5-4D4D-8C86-512C58D0808B}" destId="{B6E776A5-C37D-437D-B582-3AF86BB030BE}" srcOrd="3" destOrd="0" presId="urn:microsoft.com/office/officeart/2005/8/layout/hProcess9"/>
    <dgm:cxn modelId="{034B6DDD-876E-47B1-A5F8-50C850CE574E}" type="presParOf" srcId="{1FFDB357-85E5-4D4D-8C86-512C58D0808B}" destId="{F8E9E355-CFEC-41A4-BA6B-F8438FC62455}" srcOrd="4" destOrd="0" presId="urn:microsoft.com/office/officeart/2005/8/layout/hProcess9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B308A29-1D3D-43E2-9EF7-E0BA0CB4693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0EED1A-9597-4766-B98D-40952BF460AA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200" b="1" dirty="0" smtClean="0"/>
            <a:t>Стандартизация услуги дошкольного образования</a:t>
          </a:r>
          <a:endParaRPr lang="ru-RU" sz="2200" dirty="0"/>
        </a:p>
      </dgm:t>
    </dgm:pt>
    <dgm:pt modelId="{5B30A174-0B4E-4588-9BE2-8E43DDBF255F}" type="parTrans" cxnId="{99959821-DD06-4924-8DD4-84ACE98D0DF7}">
      <dgm:prSet/>
      <dgm:spPr/>
      <dgm:t>
        <a:bodyPr/>
        <a:lstStyle/>
        <a:p>
          <a:endParaRPr lang="ru-RU"/>
        </a:p>
      </dgm:t>
    </dgm:pt>
    <dgm:pt modelId="{F008D495-60DB-43A0-B9E1-F0A87EB06887}" type="sibTrans" cxnId="{99959821-DD06-4924-8DD4-84ACE98D0DF7}">
      <dgm:prSet/>
      <dgm:spPr/>
      <dgm:t>
        <a:bodyPr/>
        <a:lstStyle/>
        <a:p>
          <a:endParaRPr lang="ru-RU"/>
        </a:p>
      </dgm:t>
    </dgm:pt>
    <dgm:pt modelId="{541FEB90-A475-435C-A9AE-CE2FA6B5A88B}">
      <dgm:prSet custT="1"/>
      <dgm:spPr/>
      <dgm:t>
        <a:bodyPr/>
        <a:lstStyle/>
        <a:p>
          <a:pPr rtl="0"/>
          <a:endParaRPr lang="ru-RU" sz="1800" dirty="0"/>
        </a:p>
      </dgm:t>
    </dgm:pt>
    <dgm:pt modelId="{EBB6881A-C992-4114-B479-6BD1009887BF}" type="parTrans" cxnId="{7362AC7C-86DD-4483-ADDC-C6547BAB7391}">
      <dgm:prSet/>
      <dgm:spPr/>
      <dgm:t>
        <a:bodyPr/>
        <a:lstStyle/>
        <a:p>
          <a:endParaRPr lang="ru-RU"/>
        </a:p>
      </dgm:t>
    </dgm:pt>
    <dgm:pt modelId="{76FCFBE5-7D8E-4FF0-B884-E390B7775D18}" type="sibTrans" cxnId="{7362AC7C-86DD-4483-ADDC-C6547BAB7391}">
      <dgm:prSet/>
      <dgm:spPr/>
      <dgm:t>
        <a:bodyPr/>
        <a:lstStyle/>
        <a:p>
          <a:endParaRPr lang="ru-RU"/>
        </a:p>
      </dgm:t>
    </dgm:pt>
    <dgm:pt modelId="{FA8E39BC-CDF1-40F7-AC8E-A081B26EA69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200" b="1" dirty="0" smtClean="0"/>
            <a:t>Новые формы финансового обеспечения предоставления услуг:</a:t>
          </a:r>
          <a:endParaRPr lang="ru-RU" sz="2200" dirty="0"/>
        </a:p>
      </dgm:t>
    </dgm:pt>
    <dgm:pt modelId="{FEFF6C5B-1D30-47C1-8240-2FBB6ECA4591}" type="parTrans" cxnId="{0A87AD92-2B72-4794-A6DD-35C7E98BE884}">
      <dgm:prSet/>
      <dgm:spPr/>
      <dgm:t>
        <a:bodyPr/>
        <a:lstStyle/>
        <a:p>
          <a:endParaRPr lang="ru-RU"/>
        </a:p>
      </dgm:t>
    </dgm:pt>
    <dgm:pt modelId="{C1A14648-3FFA-4761-A1BD-EC9495334959}" type="sibTrans" cxnId="{0A87AD92-2B72-4794-A6DD-35C7E98BE884}">
      <dgm:prSet/>
      <dgm:spPr/>
      <dgm:t>
        <a:bodyPr/>
        <a:lstStyle/>
        <a:p>
          <a:endParaRPr lang="ru-RU"/>
        </a:p>
      </dgm:t>
    </dgm:pt>
    <dgm:pt modelId="{F18EB66A-07EF-4FBD-86C9-8EBC9A2F91DB}">
      <dgm:prSet custT="1"/>
      <dgm:spPr/>
      <dgm:t>
        <a:bodyPr/>
        <a:lstStyle/>
        <a:p>
          <a:pPr rtl="0"/>
          <a:r>
            <a:rPr lang="ru-RU" sz="1600" b="1" dirty="0" smtClean="0"/>
            <a:t>нормативно - </a:t>
          </a:r>
          <a:r>
            <a:rPr lang="ru-RU" sz="1600" b="1" dirty="0" err="1" smtClean="0"/>
            <a:t>подушевое</a:t>
          </a:r>
          <a:r>
            <a:rPr lang="ru-RU" sz="1600" b="1" dirty="0" smtClean="0"/>
            <a:t> финансирование</a:t>
          </a:r>
          <a:endParaRPr lang="ru-RU" sz="1600" b="1" dirty="0"/>
        </a:p>
      </dgm:t>
    </dgm:pt>
    <dgm:pt modelId="{91417CC1-4683-45E6-A94F-0707767EB36E}" type="parTrans" cxnId="{2BA5C4BB-EBBE-42D2-A3AC-F2095F7E039B}">
      <dgm:prSet/>
      <dgm:spPr/>
      <dgm:t>
        <a:bodyPr/>
        <a:lstStyle/>
        <a:p>
          <a:endParaRPr lang="ru-RU"/>
        </a:p>
      </dgm:t>
    </dgm:pt>
    <dgm:pt modelId="{C611B6CE-AC14-4D51-840D-17C1B2D34BF4}" type="sibTrans" cxnId="{2BA5C4BB-EBBE-42D2-A3AC-F2095F7E039B}">
      <dgm:prSet/>
      <dgm:spPr/>
      <dgm:t>
        <a:bodyPr/>
        <a:lstStyle/>
        <a:p>
          <a:endParaRPr lang="ru-RU"/>
        </a:p>
      </dgm:t>
    </dgm:pt>
    <dgm:pt modelId="{7BB44601-6433-4373-996F-2487B50D8FA2}">
      <dgm:prSet custT="1"/>
      <dgm:spPr/>
      <dgm:t>
        <a:bodyPr/>
        <a:lstStyle/>
        <a:p>
          <a:pPr rtl="0"/>
          <a:r>
            <a:rPr lang="ru-RU" sz="1600" b="1" dirty="0" smtClean="0"/>
            <a:t>муниципальный заказ</a:t>
          </a:r>
          <a:endParaRPr lang="ru-RU" sz="1600" dirty="0"/>
        </a:p>
      </dgm:t>
    </dgm:pt>
    <dgm:pt modelId="{5491C044-3CFD-48E5-B6EA-797DD91ADD03}" type="parTrans" cxnId="{2070CD06-A3CC-4F20-BBA2-7BB9243017E0}">
      <dgm:prSet/>
      <dgm:spPr/>
      <dgm:t>
        <a:bodyPr/>
        <a:lstStyle/>
        <a:p>
          <a:endParaRPr lang="ru-RU"/>
        </a:p>
      </dgm:t>
    </dgm:pt>
    <dgm:pt modelId="{730B5D13-2FE8-4D62-BF51-A98C3EDBECC6}" type="sibTrans" cxnId="{2070CD06-A3CC-4F20-BBA2-7BB9243017E0}">
      <dgm:prSet/>
      <dgm:spPr/>
      <dgm:t>
        <a:bodyPr/>
        <a:lstStyle/>
        <a:p>
          <a:endParaRPr lang="ru-RU"/>
        </a:p>
      </dgm:t>
    </dgm:pt>
    <dgm:pt modelId="{41A216D5-20A7-46A8-A1DF-A17C1C922BF6}">
      <dgm:prSet custT="1"/>
      <dgm:spPr/>
      <dgm:t>
        <a:bodyPr/>
        <a:lstStyle/>
        <a:p>
          <a:pPr rtl="0"/>
          <a:r>
            <a:rPr lang="ru-RU" sz="1600" b="1" dirty="0" smtClean="0"/>
            <a:t>муниципальное задание</a:t>
          </a:r>
          <a:endParaRPr lang="ru-RU" sz="1600" dirty="0"/>
        </a:p>
      </dgm:t>
    </dgm:pt>
    <dgm:pt modelId="{9521FCB6-8E25-4FC6-A993-2DAD43C3379E}" type="parTrans" cxnId="{32131942-7A3D-4E8E-B771-077251EA44F1}">
      <dgm:prSet/>
      <dgm:spPr/>
      <dgm:t>
        <a:bodyPr/>
        <a:lstStyle/>
        <a:p>
          <a:endParaRPr lang="ru-RU"/>
        </a:p>
      </dgm:t>
    </dgm:pt>
    <dgm:pt modelId="{677B2B78-65CD-44CC-8D25-865A8B5BB76C}" type="sibTrans" cxnId="{32131942-7A3D-4E8E-B771-077251EA44F1}">
      <dgm:prSet/>
      <dgm:spPr/>
      <dgm:t>
        <a:bodyPr/>
        <a:lstStyle/>
        <a:p>
          <a:endParaRPr lang="ru-RU"/>
        </a:p>
      </dgm:t>
    </dgm:pt>
    <dgm:pt modelId="{3D68B782-367E-4C88-8A4E-2689985E6C58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200" b="1" dirty="0" smtClean="0"/>
            <a:t>Реорганизация сети муниципальных учреждений</a:t>
          </a:r>
          <a:endParaRPr lang="ru-RU" sz="2200" b="1" dirty="0"/>
        </a:p>
      </dgm:t>
    </dgm:pt>
    <dgm:pt modelId="{52C15898-D02C-40C0-8C74-AEBB0178EA5F}" type="parTrans" cxnId="{0CC7297A-4584-4D60-88E8-9BD2BFE37F10}">
      <dgm:prSet/>
      <dgm:spPr/>
      <dgm:t>
        <a:bodyPr/>
        <a:lstStyle/>
        <a:p>
          <a:endParaRPr lang="ru-RU"/>
        </a:p>
      </dgm:t>
    </dgm:pt>
    <dgm:pt modelId="{65353CA9-E427-4436-AF04-760CA4264741}" type="sibTrans" cxnId="{0CC7297A-4584-4D60-88E8-9BD2BFE37F10}">
      <dgm:prSet/>
      <dgm:spPr/>
      <dgm:t>
        <a:bodyPr/>
        <a:lstStyle/>
        <a:p>
          <a:endParaRPr lang="ru-RU"/>
        </a:p>
      </dgm:t>
    </dgm:pt>
    <dgm:pt modelId="{B0E6FE37-0D67-415E-8C2D-6D9428C3CD47}">
      <dgm:prSet custT="1"/>
      <dgm:spPr/>
      <dgm:t>
        <a:bodyPr/>
        <a:lstStyle/>
        <a:p>
          <a:pPr rtl="0"/>
          <a:r>
            <a:rPr lang="ru-RU" sz="1600" b="1" dirty="0" smtClean="0"/>
            <a:t>преобразование муниципальных учреждений  в иные организационно-правовые формы (АУ);</a:t>
          </a:r>
          <a:endParaRPr lang="ru-RU" sz="1600" dirty="0"/>
        </a:p>
      </dgm:t>
    </dgm:pt>
    <dgm:pt modelId="{FD7E38E7-1471-42CD-8FBA-326DB1C4503D}" type="parTrans" cxnId="{D1FEECDF-46C1-4F36-B7F6-613ECB0D0F0A}">
      <dgm:prSet/>
      <dgm:spPr/>
      <dgm:t>
        <a:bodyPr/>
        <a:lstStyle/>
        <a:p>
          <a:endParaRPr lang="ru-RU"/>
        </a:p>
      </dgm:t>
    </dgm:pt>
    <dgm:pt modelId="{583E2D9B-8253-4A0F-9491-0579E6D5D766}" type="sibTrans" cxnId="{D1FEECDF-46C1-4F36-B7F6-613ECB0D0F0A}">
      <dgm:prSet/>
      <dgm:spPr/>
      <dgm:t>
        <a:bodyPr/>
        <a:lstStyle/>
        <a:p>
          <a:endParaRPr lang="ru-RU"/>
        </a:p>
      </dgm:t>
    </dgm:pt>
    <dgm:pt modelId="{66E0D3F5-B99E-4A69-BFE7-43FDF84BE944}">
      <dgm:prSet custT="1"/>
      <dgm:spPr/>
      <dgm:t>
        <a:bodyPr/>
        <a:lstStyle/>
        <a:p>
          <a:pPr rtl="0"/>
          <a:r>
            <a:rPr lang="ru-RU" sz="1600" b="1" dirty="0" smtClean="0"/>
            <a:t>привлечение организаций различных организационно-правовых форм к предоставлению муниципальных услуг (НДОУ, ИП)</a:t>
          </a:r>
          <a:endParaRPr lang="ru-RU" sz="1600" dirty="0"/>
        </a:p>
      </dgm:t>
    </dgm:pt>
    <dgm:pt modelId="{3B046410-911C-4134-8A68-281277A97473}" type="parTrans" cxnId="{F8F975BF-DC1A-4274-AC40-37424CEBDC98}">
      <dgm:prSet/>
      <dgm:spPr/>
      <dgm:t>
        <a:bodyPr/>
        <a:lstStyle/>
        <a:p>
          <a:endParaRPr lang="ru-RU"/>
        </a:p>
      </dgm:t>
    </dgm:pt>
    <dgm:pt modelId="{30769630-E299-49EC-B952-FB812AFB1944}" type="sibTrans" cxnId="{F8F975BF-DC1A-4274-AC40-37424CEBDC98}">
      <dgm:prSet/>
      <dgm:spPr/>
      <dgm:t>
        <a:bodyPr/>
        <a:lstStyle/>
        <a:p>
          <a:endParaRPr lang="ru-RU"/>
        </a:p>
      </dgm:t>
    </dgm:pt>
    <dgm:pt modelId="{AE907ADB-D3DA-478E-B9DF-45D05C92DF6F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sz="2200" b="1" dirty="0" smtClean="0"/>
            <a:t>Внедрение методов формирования бюджета, ориентированного на результат </a:t>
          </a:r>
          <a:endParaRPr lang="ru-RU" sz="2200" b="1" dirty="0"/>
        </a:p>
      </dgm:t>
    </dgm:pt>
    <dgm:pt modelId="{BCEB8226-C4FD-4316-8037-F93718184426}" type="parTrans" cxnId="{6540399E-EAE5-4B2E-8433-6B2FC3F052DA}">
      <dgm:prSet/>
      <dgm:spPr/>
      <dgm:t>
        <a:bodyPr/>
        <a:lstStyle/>
        <a:p>
          <a:endParaRPr lang="ru-RU"/>
        </a:p>
      </dgm:t>
    </dgm:pt>
    <dgm:pt modelId="{618474E1-2F17-40B7-ADE6-E74B92AF73A1}" type="sibTrans" cxnId="{6540399E-EAE5-4B2E-8433-6B2FC3F052DA}">
      <dgm:prSet/>
      <dgm:spPr/>
      <dgm:t>
        <a:bodyPr/>
        <a:lstStyle/>
        <a:p>
          <a:endParaRPr lang="ru-RU"/>
        </a:p>
      </dgm:t>
    </dgm:pt>
    <dgm:pt modelId="{5F2C33CB-4E55-4057-ABD5-2321ED884476}" type="pres">
      <dgm:prSet presAssocID="{CB308A29-1D3D-43E2-9EF7-E0BA0CB469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442623-C018-4313-B081-F973C9917BCF}" type="pres">
      <dgm:prSet presAssocID="{1A0EED1A-9597-4766-B98D-40952BF460A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830CA-9D91-45D1-BB9A-8AD3BA408676}" type="pres">
      <dgm:prSet presAssocID="{1A0EED1A-9597-4766-B98D-40952BF460AA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4E6FD3-E1C2-4203-AE18-CB9842D0841C}" type="pres">
      <dgm:prSet presAssocID="{FA8E39BC-CDF1-40F7-AC8E-A081B26EA69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26274F-CFBE-4C87-BEF3-97199C394706}" type="pres">
      <dgm:prSet presAssocID="{FA8E39BC-CDF1-40F7-AC8E-A081B26EA69B}" presName="childText" presStyleLbl="revTx" presStyleIdx="1" presStyleCnt="3" custScaleY="1205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1C5B72-EAB5-4605-9C76-16D4679565DB}" type="pres">
      <dgm:prSet presAssocID="{3D68B782-367E-4C88-8A4E-2689985E6C5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6D1937-551A-45FB-A93A-22FEF5457847}" type="pres">
      <dgm:prSet presAssocID="{3D68B782-367E-4C88-8A4E-2689985E6C58}" presName="childText" presStyleLbl="revTx" presStyleIdx="2" presStyleCnt="3" custScaleY="123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29A7EF-9D5F-4157-91DC-AF32800B56F5}" type="pres">
      <dgm:prSet presAssocID="{AE907ADB-D3DA-478E-B9DF-45D05C92DF6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959821-DD06-4924-8DD4-84ACE98D0DF7}" srcId="{CB308A29-1D3D-43E2-9EF7-E0BA0CB46933}" destId="{1A0EED1A-9597-4766-B98D-40952BF460AA}" srcOrd="0" destOrd="0" parTransId="{5B30A174-0B4E-4588-9BE2-8E43DDBF255F}" sibTransId="{F008D495-60DB-43A0-B9E1-F0A87EB06887}"/>
    <dgm:cxn modelId="{0CC7297A-4584-4D60-88E8-9BD2BFE37F10}" srcId="{CB308A29-1D3D-43E2-9EF7-E0BA0CB46933}" destId="{3D68B782-367E-4C88-8A4E-2689985E6C58}" srcOrd="2" destOrd="0" parTransId="{52C15898-D02C-40C0-8C74-AEBB0178EA5F}" sibTransId="{65353CA9-E427-4436-AF04-760CA4264741}"/>
    <dgm:cxn modelId="{D1FEECDF-46C1-4F36-B7F6-613ECB0D0F0A}" srcId="{3D68B782-367E-4C88-8A4E-2689985E6C58}" destId="{B0E6FE37-0D67-415E-8C2D-6D9428C3CD47}" srcOrd="0" destOrd="0" parTransId="{FD7E38E7-1471-42CD-8FBA-326DB1C4503D}" sibTransId="{583E2D9B-8253-4A0F-9491-0579E6D5D766}"/>
    <dgm:cxn modelId="{DFE8E7A3-FBE4-4777-846D-863BB85EABA3}" type="presOf" srcId="{CB308A29-1D3D-43E2-9EF7-E0BA0CB46933}" destId="{5F2C33CB-4E55-4057-ABD5-2321ED884476}" srcOrd="0" destOrd="0" presId="urn:microsoft.com/office/officeart/2005/8/layout/vList2"/>
    <dgm:cxn modelId="{C971CCDE-47DC-479B-97AA-91860B042C11}" type="presOf" srcId="{66E0D3F5-B99E-4A69-BFE7-43FDF84BE944}" destId="{A36D1937-551A-45FB-A93A-22FEF5457847}" srcOrd="0" destOrd="1" presId="urn:microsoft.com/office/officeart/2005/8/layout/vList2"/>
    <dgm:cxn modelId="{71428A66-3ECE-4F32-9E87-9F419209BB3D}" type="presOf" srcId="{B0E6FE37-0D67-415E-8C2D-6D9428C3CD47}" destId="{A36D1937-551A-45FB-A93A-22FEF5457847}" srcOrd="0" destOrd="0" presId="urn:microsoft.com/office/officeart/2005/8/layout/vList2"/>
    <dgm:cxn modelId="{6540399E-EAE5-4B2E-8433-6B2FC3F052DA}" srcId="{CB308A29-1D3D-43E2-9EF7-E0BA0CB46933}" destId="{AE907ADB-D3DA-478E-B9DF-45D05C92DF6F}" srcOrd="3" destOrd="0" parTransId="{BCEB8226-C4FD-4316-8037-F93718184426}" sibTransId="{618474E1-2F17-40B7-ADE6-E74B92AF73A1}"/>
    <dgm:cxn modelId="{F8F975BF-DC1A-4274-AC40-37424CEBDC98}" srcId="{3D68B782-367E-4C88-8A4E-2689985E6C58}" destId="{66E0D3F5-B99E-4A69-BFE7-43FDF84BE944}" srcOrd="1" destOrd="0" parTransId="{3B046410-911C-4134-8A68-281277A97473}" sibTransId="{30769630-E299-49EC-B952-FB812AFB1944}"/>
    <dgm:cxn modelId="{3D525ABC-7E94-4859-A786-F032C489F0B0}" type="presOf" srcId="{F18EB66A-07EF-4FBD-86C9-8EBC9A2F91DB}" destId="{EE26274F-CFBE-4C87-BEF3-97199C394706}" srcOrd="0" destOrd="0" presId="urn:microsoft.com/office/officeart/2005/8/layout/vList2"/>
    <dgm:cxn modelId="{357CE280-88BC-4CA5-B56D-6E4E837A99BA}" type="presOf" srcId="{41A216D5-20A7-46A8-A1DF-A17C1C922BF6}" destId="{EE26274F-CFBE-4C87-BEF3-97199C394706}" srcOrd="0" destOrd="2" presId="urn:microsoft.com/office/officeart/2005/8/layout/vList2"/>
    <dgm:cxn modelId="{61B620C6-E7C6-43F4-882A-AE477A71B536}" type="presOf" srcId="{541FEB90-A475-435C-A9AE-CE2FA6B5A88B}" destId="{E86830CA-9D91-45D1-BB9A-8AD3BA408676}" srcOrd="0" destOrd="0" presId="urn:microsoft.com/office/officeart/2005/8/layout/vList2"/>
    <dgm:cxn modelId="{23D10523-85C2-4165-996F-9E60787693F2}" type="presOf" srcId="{7BB44601-6433-4373-996F-2487B50D8FA2}" destId="{EE26274F-CFBE-4C87-BEF3-97199C394706}" srcOrd="0" destOrd="1" presId="urn:microsoft.com/office/officeart/2005/8/layout/vList2"/>
    <dgm:cxn modelId="{32131942-7A3D-4E8E-B771-077251EA44F1}" srcId="{FA8E39BC-CDF1-40F7-AC8E-A081B26EA69B}" destId="{41A216D5-20A7-46A8-A1DF-A17C1C922BF6}" srcOrd="2" destOrd="0" parTransId="{9521FCB6-8E25-4FC6-A993-2DAD43C3379E}" sibTransId="{677B2B78-65CD-44CC-8D25-865A8B5BB76C}"/>
    <dgm:cxn modelId="{FE2253AF-5704-4901-9B5A-5CCA9BEBBC03}" type="presOf" srcId="{1A0EED1A-9597-4766-B98D-40952BF460AA}" destId="{7D442623-C018-4313-B081-F973C9917BCF}" srcOrd="0" destOrd="0" presId="urn:microsoft.com/office/officeart/2005/8/layout/vList2"/>
    <dgm:cxn modelId="{D30DA587-2000-4525-8562-8795DE6E285F}" type="presOf" srcId="{3D68B782-367E-4C88-8A4E-2689985E6C58}" destId="{AE1C5B72-EAB5-4605-9C76-16D4679565DB}" srcOrd="0" destOrd="0" presId="urn:microsoft.com/office/officeart/2005/8/layout/vList2"/>
    <dgm:cxn modelId="{2BA5C4BB-EBBE-42D2-A3AC-F2095F7E039B}" srcId="{FA8E39BC-CDF1-40F7-AC8E-A081B26EA69B}" destId="{F18EB66A-07EF-4FBD-86C9-8EBC9A2F91DB}" srcOrd="0" destOrd="0" parTransId="{91417CC1-4683-45E6-A94F-0707767EB36E}" sibTransId="{C611B6CE-AC14-4D51-840D-17C1B2D34BF4}"/>
    <dgm:cxn modelId="{367BB846-E43B-453D-89DF-2EE4EB7C8000}" type="presOf" srcId="{AE907ADB-D3DA-478E-B9DF-45D05C92DF6F}" destId="{CF29A7EF-9D5F-4157-91DC-AF32800B56F5}" srcOrd="0" destOrd="0" presId="urn:microsoft.com/office/officeart/2005/8/layout/vList2"/>
    <dgm:cxn modelId="{05E0B069-3EEA-4A02-86DF-63D9EED6CE03}" type="presOf" srcId="{FA8E39BC-CDF1-40F7-AC8E-A081B26EA69B}" destId="{A64E6FD3-E1C2-4203-AE18-CB9842D0841C}" srcOrd="0" destOrd="0" presId="urn:microsoft.com/office/officeart/2005/8/layout/vList2"/>
    <dgm:cxn modelId="{2070CD06-A3CC-4F20-BBA2-7BB9243017E0}" srcId="{FA8E39BC-CDF1-40F7-AC8E-A081B26EA69B}" destId="{7BB44601-6433-4373-996F-2487B50D8FA2}" srcOrd="1" destOrd="0" parTransId="{5491C044-3CFD-48E5-B6EA-797DD91ADD03}" sibTransId="{730B5D13-2FE8-4D62-BF51-A98C3EDBECC6}"/>
    <dgm:cxn modelId="{7362AC7C-86DD-4483-ADDC-C6547BAB7391}" srcId="{1A0EED1A-9597-4766-B98D-40952BF460AA}" destId="{541FEB90-A475-435C-A9AE-CE2FA6B5A88B}" srcOrd="0" destOrd="0" parTransId="{EBB6881A-C992-4114-B479-6BD1009887BF}" sibTransId="{76FCFBE5-7D8E-4FF0-B884-E390B7775D18}"/>
    <dgm:cxn modelId="{0A87AD92-2B72-4794-A6DD-35C7E98BE884}" srcId="{CB308A29-1D3D-43E2-9EF7-E0BA0CB46933}" destId="{FA8E39BC-CDF1-40F7-AC8E-A081B26EA69B}" srcOrd="1" destOrd="0" parTransId="{FEFF6C5B-1D30-47C1-8240-2FBB6ECA4591}" sibTransId="{C1A14648-3FFA-4761-A1BD-EC9495334959}"/>
    <dgm:cxn modelId="{0A8DB86D-AEB8-4B39-80D2-87BBAA545FA7}" type="presParOf" srcId="{5F2C33CB-4E55-4057-ABD5-2321ED884476}" destId="{7D442623-C018-4313-B081-F973C9917BCF}" srcOrd="0" destOrd="0" presId="urn:microsoft.com/office/officeart/2005/8/layout/vList2"/>
    <dgm:cxn modelId="{1DF0F673-EC67-4776-AC36-EB5A111C604B}" type="presParOf" srcId="{5F2C33CB-4E55-4057-ABD5-2321ED884476}" destId="{E86830CA-9D91-45D1-BB9A-8AD3BA408676}" srcOrd="1" destOrd="0" presId="urn:microsoft.com/office/officeart/2005/8/layout/vList2"/>
    <dgm:cxn modelId="{DE0866D0-5211-4F5B-83AB-3915195D0E4C}" type="presParOf" srcId="{5F2C33CB-4E55-4057-ABD5-2321ED884476}" destId="{A64E6FD3-E1C2-4203-AE18-CB9842D0841C}" srcOrd="2" destOrd="0" presId="urn:microsoft.com/office/officeart/2005/8/layout/vList2"/>
    <dgm:cxn modelId="{40AF78BF-49AC-42B7-B5EC-645DC56A571F}" type="presParOf" srcId="{5F2C33CB-4E55-4057-ABD5-2321ED884476}" destId="{EE26274F-CFBE-4C87-BEF3-97199C394706}" srcOrd="3" destOrd="0" presId="urn:microsoft.com/office/officeart/2005/8/layout/vList2"/>
    <dgm:cxn modelId="{8853573E-0BAE-4797-9780-5E3E73A6D391}" type="presParOf" srcId="{5F2C33CB-4E55-4057-ABD5-2321ED884476}" destId="{AE1C5B72-EAB5-4605-9C76-16D4679565DB}" srcOrd="4" destOrd="0" presId="urn:microsoft.com/office/officeart/2005/8/layout/vList2"/>
    <dgm:cxn modelId="{1F9B4578-DD7B-425C-A117-B3724F1509C2}" type="presParOf" srcId="{5F2C33CB-4E55-4057-ABD5-2321ED884476}" destId="{A36D1937-551A-45FB-A93A-22FEF5457847}" srcOrd="5" destOrd="0" presId="urn:microsoft.com/office/officeart/2005/8/layout/vList2"/>
    <dgm:cxn modelId="{CA45E7EB-6D10-443F-91FF-0CF2788B7589}" type="presParOf" srcId="{5F2C33CB-4E55-4057-ABD5-2321ED884476}" destId="{CF29A7EF-9D5F-4157-91DC-AF32800B56F5}" srcOrd="6" destOrd="0" presId="urn:microsoft.com/office/officeart/2005/8/layout/v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DBB31B6-5472-49C3-BB93-FB225F2156D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C29562-0F29-4841-93B0-C0E866167679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2800" dirty="0" smtClean="0"/>
            <a:t>Разработка паспортов услуг на детей </a:t>
          </a:r>
        </a:p>
        <a:p>
          <a:pPr>
            <a:spcAft>
              <a:spcPts val="0"/>
            </a:spcAft>
          </a:pPr>
          <a:r>
            <a:rPr lang="ru-RU" sz="2800" dirty="0" smtClean="0"/>
            <a:t>от 1,5 до 3 лет, с 3 до 5 лет, </a:t>
          </a:r>
        </a:p>
        <a:p>
          <a:pPr>
            <a:spcAft>
              <a:spcPts val="0"/>
            </a:spcAft>
          </a:pPr>
          <a:r>
            <a:rPr lang="ru-RU" sz="2800" dirty="0" smtClean="0"/>
            <a:t>с 5 до 7 лет.</a:t>
          </a:r>
          <a:endParaRPr lang="ru-RU" sz="2800" dirty="0"/>
        </a:p>
      </dgm:t>
    </dgm:pt>
    <dgm:pt modelId="{A43865F9-670B-487B-B534-ED8660331736}" type="parTrans" cxnId="{DA1A72D7-8E3E-4ECA-BF36-B40D2EBEE76F}">
      <dgm:prSet/>
      <dgm:spPr/>
      <dgm:t>
        <a:bodyPr/>
        <a:lstStyle/>
        <a:p>
          <a:endParaRPr lang="ru-RU"/>
        </a:p>
      </dgm:t>
    </dgm:pt>
    <dgm:pt modelId="{BE10299D-B33A-4B91-BA6C-41A8A2E2B497}" type="sibTrans" cxnId="{DA1A72D7-8E3E-4ECA-BF36-B40D2EBEE76F}">
      <dgm:prSet/>
      <dgm:spPr/>
      <dgm:t>
        <a:bodyPr/>
        <a:lstStyle/>
        <a:p>
          <a:endParaRPr lang="ru-RU"/>
        </a:p>
      </dgm:t>
    </dgm:pt>
    <dgm:pt modelId="{0B51907E-B350-4770-958A-0FEDB47F7652}">
      <dgm:prSet custT="1"/>
      <dgm:spPr/>
      <dgm:t>
        <a:bodyPr/>
        <a:lstStyle/>
        <a:p>
          <a:r>
            <a:rPr lang="ru-RU" sz="2400" dirty="0" smtClean="0"/>
            <a:t>Требования </a:t>
          </a:r>
          <a:r>
            <a:rPr lang="ru-RU" sz="2400" dirty="0" err="1" smtClean="0"/>
            <a:t>СанПиН</a:t>
          </a:r>
          <a:r>
            <a:rPr lang="ru-RU" sz="2400" dirty="0" smtClean="0"/>
            <a:t> (</a:t>
          </a:r>
          <a:r>
            <a:rPr lang="ru-RU" sz="2000" dirty="0" smtClean="0"/>
            <a:t>2.4.1.1249-03</a:t>
          </a:r>
          <a:r>
            <a:rPr lang="ru-RU" sz="2400" dirty="0" smtClean="0"/>
            <a:t>)</a:t>
          </a:r>
          <a:endParaRPr lang="ru-RU" sz="2400" dirty="0"/>
        </a:p>
      </dgm:t>
    </dgm:pt>
    <dgm:pt modelId="{3AA94644-010D-45B2-8CBA-B8CD3F98EA02}" type="parTrans" cxnId="{E2A35917-2B01-4DC6-A559-B266C6A9043D}">
      <dgm:prSet/>
      <dgm:spPr/>
      <dgm:t>
        <a:bodyPr/>
        <a:lstStyle/>
        <a:p>
          <a:endParaRPr lang="ru-RU"/>
        </a:p>
      </dgm:t>
    </dgm:pt>
    <dgm:pt modelId="{5721710A-8533-431C-9EF8-703A2459C842}" type="sibTrans" cxnId="{E2A35917-2B01-4DC6-A559-B266C6A9043D}">
      <dgm:prSet/>
      <dgm:spPr/>
      <dgm:t>
        <a:bodyPr/>
        <a:lstStyle/>
        <a:p>
          <a:endParaRPr lang="ru-RU"/>
        </a:p>
      </dgm:t>
    </dgm:pt>
    <dgm:pt modelId="{BC46F0DA-2E8E-49C4-8108-AFCF7170012C}">
      <dgm:prSet custT="1"/>
      <dgm:spPr/>
      <dgm:t>
        <a:bodyPr/>
        <a:lstStyle/>
        <a:p>
          <a:r>
            <a:rPr lang="ru-RU" sz="2400" dirty="0" smtClean="0"/>
            <a:t>Современные вариативные комплексные и парциальные программы</a:t>
          </a:r>
          <a:endParaRPr lang="ru-RU" sz="2400" dirty="0"/>
        </a:p>
      </dgm:t>
    </dgm:pt>
    <dgm:pt modelId="{8A17D5F5-E9BE-4AFC-9D60-85175EBED0DC}" type="parTrans" cxnId="{CAF44FCC-02D1-4EEB-A897-9EE0519587DC}">
      <dgm:prSet/>
      <dgm:spPr/>
      <dgm:t>
        <a:bodyPr/>
        <a:lstStyle/>
        <a:p>
          <a:endParaRPr lang="ru-RU"/>
        </a:p>
      </dgm:t>
    </dgm:pt>
    <dgm:pt modelId="{B2750908-C277-42E4-9E35-3A3A646173A4}" type="sibTrans" cxnId="{CAF44FCC-02D1-4EEB-A897-9EE0519587DC}">
      <dgm:prSet/>
      <dgm:spPr/>
      <dgm:t>
        <a:bodyPr/>
        <a:lstStyle/>
        <a:p>
          <a:endParaRPr lang="ru-RU"/>
        </a:p>
      </dgm:t>
    </dgm:pt>
    <dgm:pt modelId="{087AB8AC-617B-4FDB-A0EC-1C659C0EBDC6}">
      <dgm:prSet custT="1"/>
      <dgm:spPr/>
      <dgm:t>
        <a:bodyPr/>
        <a:lstStyle/>
        <a:p>
          <a:r>
            <a:rPr lang="ru-RU" sz="2000" dirty="0" smtClean="0"/>
            <a:t>ИОТ – 001 – 98 </a:t>
          </a:r>
          <a:r>
            <a:rPr lang="ru-RU" sz="2400" dirty="0" smtClean="0"/>
            <a:t>«Инструкция по пожарной безопасности в учреждениях»</a:t>
          </a:r>
          <a:endParaRPr lang="ru-RU" sz="2400" dirty="0"/>
        </a:p>
      </dgm:t>
    </dgm:pt>
    <dgm:pt modelId="{008DA633-FD10-47EB-A3AA-C79C08AA3061}" type="parTrans" cxnId="{889D1700-0179-4899-AF0A-1BFF5E3343A1}">
      <dgm:prSet/>
      <dgm:spPr/>
      <dgm:t>
        <a:bodyPr/>
        <a:lstStyle/>
        <a:p>
          <a:endParaRPr lang="ru-RU"/>
        </a:p>
      </dgm:t>
    </dgm:pt>
    <dgm:pt modelId="{8A6E44D5-F540-41D1-B7D4-F1E64202E9A1}" type="sibTrans" cxnId="{889D1700-0179-4899-AF0A-1BFF5E3343A1}">
      <dgm:prSet/>
      <dgm:spPr/>
      <dgm:t>
        <a:bodyPr/>
        <a:lstStyle/>
        <a:p>
          <a:endParaRPr lang="ru-RU"/>
        </a:p>
      </dgm:t>
    </dgm:pt>
    <dgm:pt modelId="{A99A011A-D536-4FE1-9402-00BD6B0A9B21}">
      <dgm:prSet custT="1"/>
      <dgm:spPr/>
      <dgm:t>
        <a:bodyPr/>
        <a:lstStyle/>
        <a:p>
          <a:r>
            <a:rPr lang="ru-RU" sz="2400" dirty="0" smtClean="0"/>
            <a:t>«Временные требования к содержанию и методам воспитания и обучения в дошкольном образовательном учреждении»         (</a:t>
          </a:r>
          <a:r>
            <a:rPr lang="ru-RU" sz="2000" dirty="0" smtClean="0"/>
            <a:t>МО РФ от 22.08.1996 №448</a:t>
          </a:r>
          <a:r>
            <a:rPr lang="ru-RU" sz="2400" dirty="0" smtClean="0"/>
            <a:t>) </a:t>
          </a:r>
          <a:endParaRPr lang="ru-RU" sz="2400" dirty="0"/>
        </a:p>
      </dgm:t>
    </dgm:pt>
    <dgm:pt modelId="{3FA707BB-8C6B-4F4E-A9CE-8FD97E7110BC}" type="parTrans" cxnId="{C25FB341-FB05-4D9B-832E-B5CA7845EC97}">
      <dgm:prSet/>
      <dgm:spPr/>
      <dgm:t>
        <a:bodyPr/>
        <a:lstStyle/>
        <a:p>
          <a:endParaRPr lang="ru-RU"/>
        </a:p>
      </dgm:t>
    </dgm:pt>
    <dgm:pt modelId="{DAA02ACB-5443-4F2C-893A-F8C2F81B9C40}" type="sibTrans" cxnId="{C25FB341-FB05-4D9B-832E-B5CA7845EC97}">
      <dgm:prSet/>
      <dgm:spPr/>
      <dgm:t>
        <a:bodyPr/>
        <a:lstStyle/>
        <a:p>
          <a:endParaRPr lang="ru-RU"/>
        </a:p>
      </dgm:t>
    </dgm:pt>
    <dgm:pt modelId="{FEA9D451-FF53-4A14-A96E-9855FCFD2C8F}">
      <dgm:prSet custT="1"/>
      <dgm:spPr/>
      <dgm:t>
        <a:bodyPr/>
        <a:lstStyle/>
        <a:p>
          <a:endParaRPr lang="ru-RU" sz="800" dirty="0"/>
        </a:p>
      </dgm:t>
    </dgm:pt>
    <dgm:pt modelId="{FBA8BED9-9C39-4091-81DD-447AFCCB26F2}" type="parTrans" cxnId="{33FB8791-4253-4B60-9AB4-B94FD0839E9A}">
      <dgm:prSet/>
      <dgm:spPr/>
      <dgm:t>
        <a:bodyPr/>
        <a:lstStyle/>
        <a:p>
          <a:endParaRPr lang="ru-RU"/>
        </a:p>
      </dgm:t>
    </dgm:pt>
    <dgm:pt modelId="{8E916D1A-9A98-43EF-827A-8045244BBF9A}" type="sibTrans" cxnId="{33FB8791-4253-4B60-9AB4-B94FD0839E9A}">
      <dgm:prSet/>
      <dgm:spPr/>
      <dgm:t>
        <a:bodyPr/>
        <a:lstStyle/>
        <a:p>
          <a:endParaRPr lang="ru-RU"/>
        </a:p>
      </dgm:t>
    </dgm:pt>
    <dgm:pt modelId="{3FB9FD96-DF97-4B8A-8082-75ED0F1B682E}">
      <dgm:prSet custT="1"/>
      <dgm:spPr/>
      <dgm:t>
        <a:bodyPr/>
        <a:lstStyle/>
        <a:p>
          <a:endParaRPr lang="ru-RU" sz="800" dirty="0"/>
        </a:p>
      </dgm:t>
    </dgm:pt>
    <dgm:pt modelId="{75B9D552-FF14-4455-8FFB-09D594486264}" type="parTrans" cxnId="{10DA0FC5-6C74-4030-8E5E-D4DFC8AC839C}">
      <dgm:prSet/>
      <dgm:spPr/>
      <dgm:t>
        <a:bodyPr/>
        <a:lstStyle/>
        <a:p>
          <a:endParaRPr lang="ru-RU"/>
        </a:p>
      </dgm:t>
    </dgm:pt>
    <dgm:pt modelId="{DA5BF765-7A8D-4A6C-8908-A042AF4921BF}" type="sibTrans" cxnId="{10DA0FC5-6C74-4030-8E5E-D4DFC8AC839C}">
      <dgm:prSet/>
      <dgm:spPr/>
      <dgm:t>
        <a:bodyPr/>
        <a:lstStyle/>
        <a:p>
          <a:endParaRPr lang="ru-RU"/>
        </a:p>
      </dgm:t>
    </dgm:pt>
    <dgm:pt modelId="{CBA54C10-8059-43FE-BF14-682D217F8D1C}">
      <dgm:prSet custT="1"/>
      <dgm:spPr/>
      <dgm:t>
        <a:bodyPr/>
        <a:lstStyle/>
        <a:p>
          <a:endParaRPr lang="ru-RU" sz="800" dirty="0"/>
        </a:p>
      </dgm:t>
    </dgm:pt>
    <dgm:pt modelId="{8483137C-D69A-4354-BE70-9CE46398C7E9}" type="parTrans" cxnId="{5B80259A-930D-4A3B-8223-410A7B5736FD}">
      <dgm:prSet/>
      <dgm:spPr/>
      <dgm:t>
        <a:bodyPr/>
        <a:lstStyle/>
        <a:p>
          <a:endParaRPr lang="ru-RU"/>
        </a:p>
      </dgm:t>
    </dgm:pt>
    <dgm:pt modelId="{A8F495B1-0DE1-4DE1-9D61-A2BB65429E33}" type="sibTrans" cxnId="{5B80259A-930D-4A3B-8223-410A7B5736FD}">
      <dgm:prSet/>
      <dgm:spPr/>
      <dgm:t>
        <a:bodyPr/>
        <a:lstStyle/>
        <a:p>
          <a:endParaRPr lang="ru-RU"/>
        </a:p>
      </dgm:t>
    </dgm:pt>
    <dgm:pt modelId="{E7A7A97D-9977-4F04-A375-FA724320C951}" type="pres">
      <dgm:prSet presAssocID="{5DBB31B6-5472-49C3-BB93-FB225F2156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87B675-D835-4A37-9FCF-A64547CD50C0}" type="pres">
      <dgm:prSet presAssocID="{D0C29562-0F29-4841-93B0-C0E866167679}" presName="linNode" presStyleCnt="0"/>
      <dgm:spPr/>
    </dgm:pt>
    <dgm:pt modelId="{01368E80-E492-4D4F-A106-2A82CF5B7A1D}" type="pres">
      <dgm:prSet presAssocID="{D0C29562-0F29-4841-93B0-C0E866167679}" presName="parentText" presStyleLbl="node1" presStyleIdx="0" presStyleCnt="1" custScaleX="89774" custLinFactNeighborX="-32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79904F-B312-42CF-8A5B-38FA6124A583}" type="pres">
      <dgm:prSet presAssocID="{D0C29562-0F29-4841-93B0-C0E866167679}" presName="descendantText" presStyleLbl="alignAccFollowNode1" presStyleIdx="0" presStyleCnt="1" custScaleX="111899" custScaleY="1147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FB8791-4253-4B60-9AB4-B94FD0839E9A}" srcId="{D0C29562-0F29-4841-93B0-C0E866167679}" destId="{FEA9D451-FF53-4A14-A96E-9855FCFD2C8F}" srcOrd="1" destOrd="0" parTransId="{FBA8BED9-9C39-4091-81DD-447AFCCB26F2}" sibTransId="{8E916D1A-9A98-43EF-827A-8045244BBF9A}"/>
    <dgm:cxn modelId="{6830C875-1485-4DC0-A500-3EFE4B662986}" type="presOf" srcId="{CBA54C10-8059-43FE-BF14-682D217F8D1C}" destId="{7F79904F-B312-42CF-8A5B-38FA6124A583}" srcOrd="0" destOrd="5" presId="urn:microsoft.com/office/officeart/2005/8/layout/vList5"/>
    <dgm:cxn modelId="{889D1700-0179-4899-AF0A-1BFF5E3343A1}" srcId="{D0C29562-0F29-4841-93B0-C0E866167679}" destId="{087AB8AC-617B-4FDB-A0EC-1C659C0EBDC6}" srcOrd="6" destOrd="0" parTransId="{008DA633-FD10-47EB-A3AA-C79C08AA3061}" sibTransId="{8A6E44D5-F540-41D1-B7D4-F1E64202E9A1}"/>
    <dgm:cxn modelId="{C25FB341-FB05-4D9B-832E-B5CA7845EC97}" srcId="{D0C29562-0F29-4841-93B0-C0E866167679}" destId="{A99A011A-D536-4FE1-9402-00BD6B0A9B21}" srcOrd="0" destOrd="0" parTransId="{3FA707BB-8C6B-4F4E-A9CE-8FD97E7110BC}" sibTransId="{DAA02ACB-5443-4F2C-893A-F8C2F81B9C40}"/>
    <dgm:cxn modelId="{7A5E1F8D-88E5-4A85-A8C3-69C332CDD8AD}" type="presOf" srcId="{0B51907E-B350-4770-958A-0FEDB47F7652}" destId="{7F79904F-B312-42CF-8A5B-38FA6124A583}" srcOrd="0" destOrd="4" presId="urn:microsoft.com/office/officeart/2005/8/layout/vList5"/>
    <dgm:cxn modelId="{B76BDCCA-ADCD-4019-B701-3E66B8D4E59A}" type="presOf" srcId="{FEA9D451-FF53-4A14-A96E-9855FCFD2C8F}" destId="{7F79904F-B312-42CF-8A5B-38FA6124A583}" srcOrd="0" destOrd="1" presId="urn:microsoft.com/office/officeart/2005/8/layout/vList5"/>
    <dgm:cxn modelId="{FC7A87A2-57F7-4397-B4B8-041D89AA3013}" type="presOf" srcId="{BC46F0DA-2E8E-49C4-8108-AFCF7170012C}" destId="{7F79904F-B312-42CF-8A5B-38FA6124A583}" srcOrd="0" destOrd="2" presId="urn:microsoft.com/office/officeart/2005/8/layout/vList5"/>
    <dgm:cxn modelId="{3F82E60A-49C7-4815-A172-796CEB73597A}" type="presOf" srcId="{5DBB31B6-5472-49C3-BB93-FB225F2156D3}" destId="{E7A7A97D-9977-4F04-A375-FA724320C951}" srcOrd="0" destOrd="0" presId="urn:microsoft.com/office/officeart/2005/8/layout/vList5"/>
    <dgm:cxn modelId="{DA1A72D7-8E3E-4ECA-BF36-B40D2EBEE76F}" srcId="{5DBB31B6-5472-49C3-BB93-FB225F2156D3}" destId="{D0C29562-0F29-4841-93B0-C0E866167679}" srcOrd="0" destOrd="0" parTransId="{A43865F9-670B-487B-B534-ED8660331736}" sibTransId="{BE10299D-B33A-4B91-BA6C-41A8A2E2B497}"/>
    <dgm:cxn modelId="{5B80259A-930D-4A3B-8223-410A7B5736FD}" srcId="{D0C29562-0F29-4841-93B0-C0E866167679}" destId="{CBA54C10-8059-43FE-BF14-682D217F8D1C}" srcOrd="5" destOrd="0" parTransId="{8483137C-D69A-4354-BE70-9CE46398C7E9}" sibTransId="{A8F495B1-0DE1-4DE1-9D61-A2BB65429E33}"/>
    <dgm:cxn modelId="{10DA0FC5-6C74-4030-8E5E-D4DFC8AC839C}" srcId="{D0C29562-0F29-4841-93B0-C0E866167679}" destId="{3FB9FD96-DF97-4B8A-8082-75ED0F1B682E}" srcOrd="3" destOrd="0" parTransId="{75B9D552-FF14-4455-8FFB-09D594486264}" sibTransId="{DA5BF765-7A8D-4A6C-8908-A042AF4921BF}"/>
    <dgm:cxn modelId="{E2A35917-2B01-4DC6-A559-B266C6A9043D}" srcId="{D0C29562-0F29-4841-93B0-C0E866167679}" destId="{0B51907E-B350-4770-958A-0FEDB47F7652}" srcOrd="4" destOrd="0" parTransId="{3AA94644-010D-45B2-8CBA-B8CD3F98EA02}" sibTransId="{5721710A-8533-431C-9EF8-703A2459C842}"/>
    <dgm:cxn modelId="{87ADE008-31F2-4047-9557-05C805228751}" type="presOf" srcId="{087AB8AC-617B-4FDB-A0EC-1C659C0EBDC6}" destId="{7F79904F-B312-42CF-8A5B-38FA6124A583}" srcOrd="0" destOrd="6" presId="urn:microsoft.com/office/officeart/2005/8/layout/vList5"/>
    <dgm:cxn modelId="{CAF44FCC-02D1-4EEB-A897-9EE0519587DC}" srcId="{D0C29562-0F29-4841-93B0-C0E866167679}" destId="{BC46F0DA-2E8E-49C4-8108-AFCF7170012C}" srcOrd="2" destOrd="0" parTransId="{8A17D5F5-E9BE-4AFC-9D60-85175EBED0DC}" sibTransId="{B2750908-C277-42E4-9E35-3A3A646173A4}"/>
    <dgm:cxn modelId="{92BC6F92-5746-43C8-BA27-88375FBBCB98}" type="presOf" srcId="{A99A011A-D536-4FE1-9402-00BD6B0A9B21}" destId="{7F79904F-B312-42CF-8A5B-38FA6124A583}" srcOrd="0" destOrd="0" presId="urn:microsoft.com/office/officeart/2005/8/layout/vList5"/>
    <dgm:cxn modelId="{963DD029-64C7-48A2-A53A-80C5C91F1813}" type="presOf" srcId="{3FB9FD96-DF97-4B8A-8082-75ED0F1B682E}" destId="{7F79904F-B312-42CF-8A5B-38FA6124A583}" srcOrd="0" destOrd="3" presId="urn:microsoft.com/office/officeart/2005/8/layout/vList5"/>
    <dgm:cxn modelId="{C7184E40-EDF6-4D7E-941C-D3617796D202}" type="presOf" srcId="{D0C29562-0F29-4841-93B0-C0E866167679}" destId="{01368E80-E492-4D4F-A106-2A82CF5B7A1D}" srcOrd="0" destOrd="0" presId="urn:microsoft.com/office/officeart/2005/8/layout/vList5"/>
    <dgm:cxn modelId="{B9041667-7A04-46EF-A970-C13DE1A36D42}" type="presParOf" srcId="{E7A7A97D-9977-4F04-A375-FA724320C951}" destId="{4487B675-D835-4A37-9FCF-A64547CD50C0}" srcOrd="0" destOrd="0" presId="urn:microsoft.com/office/officeart/2005/8/layout/vList5"/>
    <dgm:cxn modelId="{135AA22E-DEBA-4484-8DDB-913D4E61F5D1}" type="presParOf" srcId="{4487B675-D835-4A37-9FCF-A64547CD50C0}" destId="{01368E80-E492-4D4F-A106-2A82CF5B7A1D}" srcOrd="0" destOrd="0" presId="urn:microsoft.com/office/officeart/2005/8/layout/vList5"/>
    <dgm:cxn modelId="{B3059CC4-5432-469C-849F-CD11A7B35793}" type="presParOf" srcId="{4487B675-D835-4A37-9FCF-A64547CD50C0}" destId="{7F79904F-B312-42CF-8A5B-38FA6124A583}" srcOrd="1" destOrd="0" presId="urn:microsoft.com/office/officeart/2005/8/layout/vList5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1CF4560-9A19-46EC-9F98-42390285FB1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1707EC-7C8F-4F51-95BB-2E06EF47251E}">
      <dgm:prSet/>
      <dgm:spPr/>
      <dgm:t>
        <a:bodyPr/>
        <a:lstStyle/>
        <a:p>
          <a:pPr algn="ctr" rtl="0"/>
          <a:r>
            <a:rPr lang="ru-RU" dirty="0" smtClean="0"/>
            <a:t>плата за содержание ребенка</a:t>
          </a:r>
          <a:endParaRPr lang="ru-RU" dirty="0"/>
        </a:p>
      </dgm:t>
    </dgm:pt>
    <dgm:pt modelId="{7600F68D-928A-4179-93EA-10179E8E8156}" type="parTrans" cxnId="{6EC2746C-33C9-4007-83CD-06E9567E9C15}">
      <dgm:prSet/>
      <dgm:spPr/>
      <dgm:t>
        <a:bodyPr/>
        <a:lstStyle/>
        <a:p>
          <a:endParaRPr lang="ru-RU"/>
        </a:p>
      </dgm:t>
    </dgm:pt>
    <dgm:pt modelId="{C9B4B4B1-128B-4E54-9FF6-E378362FF717}" type="sibTrans" cxnId="{6EC2746C-33C9-4007-83CD-06E9567E9C15}">
      <dgm:prSet/>
      <dgm:spPr/>
      <dgm:t>
        <a:bodyPr/>
        <a:lstStyle/>
        <a:p>
          <a:endParaRPr lang="ru-RU"/>
        </a:p>
      </dgm:t>
    </dgm:pt>
    <dgm:pt modelId="{8B8DDAC0-E622-49B7-86CD-77E3B9AE5392}">
      <dgm:prSet/>
      <dgm:spPr/>
      <dgm:t>
        <a:bodyPr/>
        <a:lstStyle/>
        <a:p>
          <a:pPr algn="ctr" rtl="0"/>
          <a:r>
            <a:rPr lang="ru-RU" dirty="0" smtClean="0"/>
            <a:t>правила получения услуги</a:t>
          </a:r>
          <a:endParaRPr lang="ru-RU" dirty="0"/>
        </a:p>
      </dgm:t>
    </dgm:pt>
    <dgm:pt modelId="{FBC4DEB5-A4AA-4482-84B1-6264A17695FE}" type="parTrans" cxnId="{CE10D663-68A2-40DD-8910-52B51977EA80}">
      <dgm:prSet/>
      <dgm:spPr/>
      <dgm:t>
        <a:bodyPr/>
        <a:lstStyle/>
        <a:p>
          <a:endParaRPr lang="ru-RU"/>
        </a:p>
      </dgm:t>
    </dgm:pt>
    <dgm:pt modelId="{B0ED8B5C-D1F5-4B47-B3CB-3E2F227559B6}" type="sibTrans" cxnId="{CE10D663-68A2-40DD-8910-52B51977EA80}">
      <dgm:prSet/>
      <dgm:spPr/>
      <dgm:t>
        <a:bodyPr/>
        <a:lstStyle/>
        <a:p>
          <a:endParaRPr lang="ru-RU"/>
        </a:p>
      </dgm:t>
    </dgm:pt>
    <dgm:pt modelId="{89E1F262-F995-40FD-858C-0B5BF146B87C}">
      <dgm:prSet/>
      <dgm:spPr/>
      <dgm:t>
        <a:bodyPr/>
        <a:lstStyle/>
        <a:p>
          <a:pPr algn="ctr" rtl="0"/>
          <a:r>
            <a:rPr lang="ru-RU" dirty="0" smtClean="0"/>
            <a:t>финансовый норматив стоимости услуги</a:t>
          </a:r>
          <a:endParaRPr lang="ru-RU" dirty="0"/>
        </a:p>
      </dgm:t>
    </dgm:pt>
    <dgm:pt modelId="{875AFE21-8ACD-4B2F-8673-EAABB83448F9}" type="parTrans" cxnId="{9B4F7EC2-65AC-4A16-93CC-096F05D8AAC5}">
      <dgm:prSet/>
      <dgm:spPr/>
      <dgm:t>
        <a:bodyPr/>
        <a:lstStyle/>
        <a:p>
          <a:endParaRPr lang="ru-RU"/>
        </a:p>
      </dgm:t>
    </dgm:pt>
    <dgm:pt modelId="{2FE994F3-4CFA-4F26-9B25-C87B3FF3B10A}" type="sibTrans" cxnId="{9B4F7EC2-65AC-4A16-93CC-096F05D8AAC5}">
      <dgm:prSet/>
      <dgm:spPr/>
      <dgm:t>
        <a:bodyPr/>
        <a:lstStyle/>
        <a:p>
          <a:endParaRPr lang="ru-RU"/>
        </a:p>
      </dgm:t>
    </dgm:pt>
    <dgm:pt modelId="{FAF7038D-3C15-41AA-BDB7-81D1C5589C57}">
      <dgm:prSet/>
      <dgm:spPr/>
      <dgm:t>
        <a:bodyPr/>
        <a:lstStyle/>
        <a:p>
          <a:pPr algn="ctr" rtl="0"/>
          <a:r>
            <a:rPr lang="ru-RU" dirty="0" smtClean="0"/>
            <a:t>требования к персоналу</a:t>
          </a:r>
          <a:endParaRPr lang="ru-RU" dirty="0"/>
        </a:p>
      </dgm:t>
    </dgm:pt>
    <dgm:pt modelId="{8A9832E0-3903-4114-A6DF-6AF68051B6C3}" type="parTrans" cxnId="{928762D7-00FE-462F-B7C4-AEA15C386C3A}">
      <dgm:prSet/>
      <dgm:spPr/>
      <dgm:t>
        <a:bodyPr/>
        <a:lstStyle/>
        <a:p>
          <a:endParaRPr lang="ru-RU"/>
        </a:p>
      </dgm:t>
    </dgm:pt>
    <dgm:pt modelId="{72158762-441B-48D8-AA13-69FD51472626}" type="sibTrans" cxnId="{928762D7-00FE-462F-B7C4-AEA15C386C3A}">
      <dgm:prSet/>
      <dgm:spPr/>
      <dgm:t>
        <a:bodyPr/>
        <a:lstStyle/>
        <a:p>
          <a:endParaRPr lang="ru-RU"/>
        </a:p>
      </dgm:t>
    </dgm:pt>
    <dgm:pt modelId="{F1C233C4-6B1B-4CDB-8004-82687AF362BE}">
      <dgm:prSet/>
      <dgm:spPr/>
      <dgm:t>
        <a:bodyPr/>
        <a:lstStyle/>
        <a:p>
          <a:pPr algn="ctr" rtl="0"/>
          <a:r>
            <a:rPr lang="ru-RU" dirty="0" smtClean="0"/>
            <a:t>параметры качества услуги</a:t>
          </a:r>
          <a:endParaRPr lang="ru-RU" dirty="0"/>
        </a:p>
      </dgm:t>
    </dgm:pt>
    <dgm:pt modelId="{AA5E43B1-4134-48CE-97A6-B97A1B0FD74D}" type="parTrans" cxnId="{7323FE8B-6FA0-4A42-8AC1-E16C5F61F883}">
      <dgm:prSet/>
      <dgm:spPr/>
      <dgm:t>
        <a:bodyPr/>
        <a:lstStyle/>
        <a:p>
          <a:endParaRPr lang="ru-RU"/>
        </a:p>
      </dgm:t>
    </dgm:pt>
    <dgm:pt modelId="{C5254A8D-BF4E-43AC-A4F4-B90007A6915F}" type="sibTrans" cxnId="{7323FE8B-6FA0-4A42-8AC1-E16C5F61F883}">
      <dgm:prSet/>
      <dgm:spPr/>
      <dgm:t>
        <a:bodyPr/>
        <a:lstStyle/>
        <a:p>
          <a:endParaRPr lang="ru-RU"/>
        </a:p>
      </dgm:t>
    </dgm:pt>
    <dgm:pt modelId="{E158EC54-0F23-4385-8361-FD590196FE55}" type="pres">
      <dgm:prSet presAssocID="{81CF4560-9A19-46EC-9F98-42390285FB1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A71503-BA20-458A-B7A3-F0735A45FAC8}" type="pres">
      <dgm:prSet presAssocID="{F01707EC-7C8F-4F51-95BB-2E06EF47251E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D7EA4F-4784-4A3F-94F4-B7ADC43807C4}" type="pres">
      <dgm:prSet presAssocID="{C9B4B4B1-128B-4E54-9FF6-E378362FF717}" presName="spacer" presStyleCnt="0"/>
      <dgm:spPr/>
    </dgm:pt>
    <dgm:pt modelId="{EA016654-01A5-4DC9-AFF3-7A194CDE31BE}" type="pres">
      <dgm:prSet presAssocID="{8B8DDAC0-E622-49B7-86CD-77E3B9AE5392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A54A5B-7465-4605-B48C-D98A627B667B}" type="pres">
      <dgm:prSet presAssocID="{B0ED8B5C-D1F5-4B47-B3CB-3E2F227559B6}" presName="spacer" presStyleCnt="0"/>
      <dgm:spPr/>
    </dgm:pt>
    <dgm:pt modelId="{1FF9C7BE-FBC5-4858-B17D-2DBDDBF01BB0}" type="pres">
      <dgm:prSet presAssocID="{89E1F262-F995-40FD-858C-0B5BF146B87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8C0A83-7D24-422D-8528-BF213589B400}" type="pres">
      <dgm:prSet presAssocID="{2FE994F3-4CFA-4F26-9B25-C87B3FF3B10A}" presName="spacer" presStyleCnt="0"/>
      <dgm:spPr/>
    </dgm:pt>
    <dgm:pt modelId="{00D42A6E-E225-4211-BF5A-83D33F19DF5C}" type="pres">
      <dgm:prSet presAssocID="{FAF7038D-3C15-41AA-BDB7-81D1C5589C5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C3B926-42DB-403A-8870-C93250A08278}" type="pres">
      <dgm:prSet presAssocID="{72158762-441B-48D8-AA13-69FD51472626}" presName="spacer" presStyleCnt="0"/>
      <dgm:spPr/>
    </dgm:pt>
    <dgm:pt modelId="{47ABA8F8-AA00-42B5-AE2B-FA108A7CFC06}" type="pres">
      <dgm:prSet presAssocID="{F1C233C4-6B1B-4CDB-8004-82687AF362BE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65C5A3-FF2B-4063-B0BB-2F041D01C197}" type="presOf" srcId="{F1C233C4-6B1B-4CDB-8004-82687AF362BE}" destId="{47ABA8F8-AA00-42B5-AE2B-FA108A7CFC06}" srcOrd="0" destOrd="0" presId="urn:microsoft.com/office/officeart/2005/8/layout/vList2"/>
    <dgm:cxn modelId="{CACF6ABD-3432-4947-8A96-820B5DB132E7}" type="presOf" srcId="{81CF4560-9A19-46EC-9F98-42390285FB10}" destId="{E158EC54-0F23-4385-8361-FD590196FE55}" srcOrd="0" destOrd="0" presId="urn:microsoft.com/office/officeart/2005/8/layout/vList2"/>
    <dgm:cxn modelId="{CE10D663-68A2-40DD-8910-52B51977EA80}" srcId="{81CF4560-9A19-46EC-9F98-42390285FB10}" destId="{8B8DDAC0-E622-49B7-86CD-77E3B9AE5392}" srcOrd="1" destOrd="0" parTransId="{FBC4DEB5-A4AA-4482-84B1-6264A17695FE}" sibTransId="{B0ED8B5C-D1F5-4B47-B3CB-3E2F227559B6}"/>
    <dgm:cxn modelId="{928762D7-00FE-462F-B7C4-AEA15C386C3A}" srcId="{81CF4560-9A19-46EC-9F98-42390285FB10}" destId="{FAF7038D-3C15-41AA-BDB7-81D1C5589C57}" srcOrd="3" destOrd="0" parTransId="{8A9832E0-3903-4114-A6DF-6AF68051B6C3}" sibTransId="{72158762-441B-48D8-AA13-69FD51472626}"/>
    <dgm:cxn modelId="{33EF61AA-1E78-441C-A43C-A1B04729217C}" type="presOf" srcId="{FAF7038D-3C15-41AA-BDB7-81D1C5589C57}" destId="{00D42A6E-E225-4211-BF5A-83D33F19DF5C}" srcOrd="0" destOrd="0" presId="urn:microsoft.com/office/officeart/2005/8/layout/vList2"/>
    <dgm:cxn modelId="{9B4F7EC2-65AC-4A16-93CC-096F05D8AAC5}" srcId="{81CF4560-9A19-46EC-9F98-42390285FB10}" destId="{89E1F262-F995-40FD-858C-0B5BF146B87C}" srcOrd="2" destOrd="0" parTransId="{875AFE21-8ACD-4B2F-8673-EAABB83448F9}" sibTransId="{2FE994F3-4CFA-4F26-9B25-C87B3FF3B10A}"/>
    <dgm:cxn modelId="{7159DA87-456B-43FD-9CB7-0496DD5C562F}" type="presOf" srcId="{89E1F262-F995-40FD-858C-0B5BF146B87C}" destId="{1FF9C7BE-FBC5-4858-B17D-2DBDDBF01BB0}" srcOrd="0" destOrd="0" presId="urn:microsoft.com/office/officeart/2005/8/layout/vList2"/>
    <dgm:cxn modelId="{1385B050-8E51-418B-8018-5E1A32A11127}" type="presOf" srcId="{8B8DDAC0-E622-49B7-86CD-77E3B9AE5392}" destId="{EA016654-01A5-4DC9-AFF3-7A194CDE31BE}" srcOrd="0" destOrd="0" presId="urn:microsoft.com/office/officeart/2005/8/layout/vList2"/>
    <dgm:cxn modelId="{7323FE8B-6FA0-4A42-8AC1-E16C5F61F883}" srcId="{81CF4560-9A19-46EC-9F98-42390285FB10}" destId="{F1C233C4-6B1B-4CDB-8004-82687AF362BE}" srcOrd="4" destOrd="0" parTransId="{AA5E43B1-4134-48CE-97A6-B97A1B0FD74D}" sibTransId="{C5254A8D-BF4E-43AC-A4F4-B90007A6915F}"/>
    <dgm:cxn modelId="{6EC2746C-33C9-4007-83CD-06E9567E9C15}" srcId="{81CF4560-9A19-46EC-9F98-42390285FB10}" destId="{F01707EC-7C8F-4F51-95BB-2E06EF47251E}" srcOrd="0" destOrd="0" parTransId="{7600F68D-928A-4179-93EA-10179E8E8156}" sibTransId="{C9B4B4B1-128B-4E54-9FF6-E378362FF717}"/>
    <dgm:cxn modelId="{ED3870A6-4EE8-4A73-8614-F97557C24B8F}" type="presOf" srcId="{F01707EC-7C8F-4F51-95BB-2E06EF47251E}" destId="{F4A71503-BA20-458A-B7A3-F0735A45FAC8}" srcOrd="0" destOrd="0" presId="urn:microsoft.com/office/officeart/2005/8/layout/vList2"/>
    <dgm:cxn modelId="{B454AA70-8900-4D74-AF58-BCCE1514DAD9}" type="presParOf" srcId="{E158EC54-0F23-4385-8361-FD590196FE55}" destId="{F4A71503-BA20-458A-B7A3-F0735A45FAC8}" srcOrd="0" destOrd="0" presId="urn:microsoft.com/office/officeart/2005/8/layout/vList2"/>
    <dgm:cxn modelId="{2A2DE128-8EFA-489D-8D1E-CF4983EE0ACF}" type="presParOf" srcId="{E158EC54-0F23-4385-8361-FD590196FE55}" destId="{50D7EA4F-4784-4A3F-94F4-B7ADC43807C4}" srcOrd="1" destOrd="0" presId="urn:microsoft.com/office/officeart/2005/8/layout/vList2"/>
    <dgm:cxn modelId="{E1264F78-C04C-4529-A935-80D98C4D7624}" type="presParOf" srcId="{E158EC54-0F23-4385-8361-FD590196FE55}" destId="{EA016654-01A5-4DC9-AFF3-7A194CDE31BE}" srcOrd="2" destOrd="0" presId="urn:microsoft.com/office/officeart/2005/8/layout/vList2"/>
    <dgm:cxn modelId="{6AF5BC55-A609-4D39-822C-2E3673A5F379}" type="presParOf" srcId="{E158EC54-0F23-4385-8361-FD590196FE55}" destId="{8FA54A5B-7465-4605-B48C-D98A627B667B}" srcOrd="3" destOrd="0" presId="urn:microsoft.com/office/officeart/2005/8/layout/vList2"/>
    <dgm:cxn modelId="{AB106935-AAE5-4848-90B1-4D87AEB25360}" type="presParOf" srcId="{E158EC54-0F23-4385-8361-FD590196FE55}" destId="{1FF9C7BE-FBC5-4858-B17D-2DBDDBF01BB0}" srcOrd="4" destOrd="0" presId="urn:microsoft.com/office/officeart/2005/8/layout/vList2"/>
    <dgm:cxn modelId="{0033F393-832D-4C16-940F-C35D9F409721}" type="presParOf" srcId="{E158EC54-0F23-4385-8361-FD590196FE55}" destId="{FC8C0A83-7D24-422D-8528-BF213589B400}" srcOrd="5" destOrd="0" presId="urn:microsoft.com/office/officeart/2005/8/layout/vList2"/>
    <dgm:cxn modelId="{938DA07E-6D70-42DA-81E7-19B43DE8B9B3}" type="presParOf" srcId="{E158EC54-0F23-4385-8361-FD590196FE55}" destId="{00D42A6E-E225-4211-BF5A-83D33F19DF5C}" srcOrd="6" destOrd="0" presId="urn:microsoft.com/office/officeart/2005/8/layout/vList2"/>
    <dgm:cxn modelId="{BDA0C567-CFFD-4500-838D-B835AC7ED617}" type="presParOf" srcId="{E158EC54-0F23-4385-8361-FD590196FE55}" destId="{A4C3B926-42DB-403A-8870-C93250A08278}" srcOrd="7" destOrd="0" presId="urn:microsoft.com/office/officeart/2005/8/layout/vList2"/>
    <dgm:cxn modelId="{B06392B9-CB1D-482C-99AD-5ABA4615C97E}" type="presParOf" srcId="{E158EC54-0F23-4385-8361-FD590196FE55}" destId="{47ABA8F8-AA00-42B5-AE2B-FA108A7CFC06}" srcOrd="8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60335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AC147-9D7B-4564-8803-71B167841953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60335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30B45-E9EF-4DB0-8C43-150035CD5C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855DC-B302-408F-A25B-E6C88D1534DC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4" y="4722694"/>
            <a:ext cx="545211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58EC7-2A2E-46AE-AF2B-5397DE7293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Уважаемые коллеги, сегодня уже немало говорилось о проблеме обеспечения доступности и качества услуг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предшкольного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образования. Актуальна эта проблема и для г.Перми.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Муниципальный паспорт услуги дошкольного образования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документ, фиксирующий конституционно-гарантированный минимум услуги и закрепляющий на муниципальном уровне  ее объем, совокупность требований к условиям предоставления услуги и оснащенности образовательного процесса для всех исполнителей услуги, независимо от формы собственности.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Нами  определены следующие подходы к  созданию паспорта образовательной услуги: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Соответствие паспорта услуги дошкольного образования «Временным требованиям к содержанию и методам воспитания и обучения в дошкольном образовательном учреждении», утвержденным МО РФ от 22.08.1996 №448 (государственный стандарт дошкольного образования). Ориентировка на актуальные для дошкольного детства направления, задачи развития, обучения, воспитания. Использование современных вариативных комплексных и парциальных программ для ДОУ.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Соответствие паспорта установленным требованиям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СанПиН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(2.4.1.1249-03) и Правилам пожарной безопасности ИОТ – 001 – 98 «Инструкция по пожарной безопасности в учреждениях».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Разработка паспортов услуг на детей от 1,5 до 3 лет, с 3 до 5 лет, с 5 до 7 лет.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Структура паспорта представлена различными разделами, содержащими подробную и полную информацию о различных составляющих услуги (содержании, экономических расчетах, квалификационных требованиях к поставщикам услуги  и т.д.). Принципиально важно, чтобы потребитель услуги понимал, что он, как налогоплательщик, получает от бюджета города на безвозмездной основе, а  что  может получать в качестве платной дополнительной образовательной услуги,  выходящей за рамки муниципального «стандарта».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этом, важно провести описание услуги понятным для ее потребителя  языком, и обеспечить однозначность   интерпретации для исполнителей услуги.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Сегодня разработаны паспорта только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общеразвивающей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услуги дошкольного образования для 2-х возрастов: 1,5-3 года, 3-7 лет. В 2008 году планируется разработать аналогичные паспорта и для  компенсирующей сети.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Наличие стандарта услуги позволило рассчитать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норматив ее стоимости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внедрить с 01.01. 2008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нормативно-подушевое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финансирование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целью его внедрения является  финансирование не учреждения, а услуги, что  создаст стимулы к сокращению издержек и экономии бюджетных средств. Этот норматив полный, т.е. включает затраты на фонд оплаты труда, коммунальные расходы, приобретение оборудования, текущий ремонт и пр. При этом обеспечивается прозрачность финансовых потоков, в полной мере реализуется принцип «деньги следуют за учеником».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Заключительным этапом разработки нормативов стало их утверждение на Пермской городской Думе в ноябре 2007 года.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Муниципальный паспорт и расчет норматива стоимости услуги прошли внешнюю экспертизу: это и коллегия при главе города, ПГПУ, специальные организации. Получены положительные заключения.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После разработки норматива услуги важной задачей является разработка и внедрение процедур ее закупки. Речь идет о разработке и внедрении технологии размещения муниципального заказа на конкурсной основе, или «закупке услуги». Пока к закупке в частном секторе предполагается услуга дошкольного образования только для детей с 3 до 7 лет. Это обосновано тем, что данная услуга наиболее востребована населением: по достижению детям 3-х лет матери должны преступать к полноценной трудовой деятельности. Актуальна услуга и для детей старшего дошкольного возраста, так как ребенку необходимо обеспечить преемственность программ дошкольного и начального школьного обучения.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Муниципальный паспорт услуги дошкольного образования и норматив ее стоимости обеспечили возможность проведения открытого конкурса на закупку услуги в соответствии с Федеральным Законом от 21.07.2005 №94-ФЗ «О размещении заказов на поставки товаров, выполнение работ, оказание услуг для государственных и муниципальных нужд».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После разработки норматива услуги важной задачей является разработка и внедрение процедур ее закупки. Речь идет о разработке и внедрении технологии размещения муниципального заказа на конкурсной основе, или «закупке услуги». Пока к закупке в частном секторе предполагается услуга дошкольного образования только для детей с 3 до 7 лет. Это обосновано тем, что данная услуга наиболее востребована населением: по достижению детям 3-х лет матери должны преступать к полноценной трудовой деятельности. Актуальна услуга и для детей старшего дошкольного возраста, так как ребенку необходимо обеспечить преемственность программ дошкольного и начального школьного обучения.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Муниципальный паспорт услуги дошкольного образования и норматив ее стоимости обеспечили возможность проведения открытого конкурса на закупку услуги в соответствии с Федеральным Законом от 21.07.2005 №94-ФЗ «О размещении заказов на поставки товаров, выполнение работ, оказание услуг для государственных и муниципальных нужд». 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участию в конкурсе допускаются любые юридические лица, независимо от формы собственности, места нахождения и любое физическое лицо, в том числе индивидуальный предприниматель, выполняющий  необходимые требования к качеству предоставляемой услуги, т.е. речь идет об  аккредитации услуги. Конкурс проводится, в первую очередь, с целью выявления лучших условий исполнения муниципального контракта. Критериями  оценки заявок участников конкурса являются цена муниципального контракта и предложения о качественных и количественных  характеристиках потенциального исполнителя услуги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Обозначенный выше подход к решению проблемы доступности услуги дошкольного образования практически реализуется в г. Перми. В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первые в истории пермского образования в 2007 году за бюджетные средства были «закуплены» 163 образовательная услуга в частном секторе, в 2008 - 30.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А главное созданы реальные условия для привлечения на муниципальный рынок образовательных  услуг организаций любой формы собственности и ведомственной принадлежности, что, очевидно, будет способствовать росту качества дошкольного образования.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Муниципалитет сегодня готов размещать заказ и в больших объемах, однако негосударственный сектор, к сожалению, развит недостаточно (5 поставщиков). В этой связи власть должна создать условия для его развития. Перспективы этого развития нами видятся: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Одна из главных причин проблемы доступности – сокращение в 90-е годы городской сети дошкольных образовательных учреждений. (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Начиная разговор о качестве </a:t>
            </a:r>
            <a:r>
              <a:rPr lang="ru-RU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предшкольного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образования, в первую очередь надо создать условия его получения для каждого желающего, т.е. создать соответствующую инфраструктуру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Вторая причина заключаются в </a:t>
            </a: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несовершенстве системы управления дошкольными учреждениями.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Та система, которая сегодня сложилась в России, не создает реальных предпосылок для развития спектра услуг и роста их качества.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Решение обозначенных проблем находится больше в организационно-управленческой плоскости, нежели содержательной. Тем не менее, совершенствование  организационно-экономических механизмов опосредованно оказывает существенное влияние и на рост качества образовательных услуг. Качественные условия обуславливают качественное образование.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Проведенный анализ позволил выявить факторы, сдерживающие решение проблемы, а также зафиксировать на муниципальном уровне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 и задачи развития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дошкольного образования в Перми (Это проект, который курирует глава администрации города).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легитимизации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сети надомных детских садов; сегодня на муниципальном уровне разработано положение о мини-садах, в настоящее время оно прошло согласование у РПН и находится на согласовании у пожарных; утверждение этого положения позволит, во-первых, зафиксировать на муниципальном уровне единые требования к работе мини- садов, а во-вторых, привлечет на рынок услуг дошкольного образования не только крупных предпринимателей, но и малый бизнес.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Передачи части муниципального имущества негосударственным поставщикам при обязательном условии предоставления на этом имуществе услуг именного дошкольного образования. Здесь разработки нами ведутся по 2-м направлениям: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передача муниципального имущества в долгосрочную аренду (на 40-50 лет);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передача имущества по концессионному соглашению; это совершенно новое направление, суть его заключается в том, что концессионер, определенный на конкурсной основе,  сначала восстанавливает муниципальный имущественный комплекс, а затем предоставляет услуги дошкольного образования. Муниципалитет размещает у этих концессионеров муниципальный заказ. Надо отметить, что для Перми это, безусловно, перспективное направление: сегодня мы насчитывает порядка 15 зданий детских садов, которые можно передать для восстановления и работы негосударственному сектору.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чем преимущества технологии замещения муниципального заказа в негосударственном секторе? Они заключаются в следующем: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оперативное реагирование на потребности рынка, т.е. закупается только то количество услуг, которое необходимо в конкретный период (в условиях демографического спада имущество не будет простаивать);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снижение нагрузки на бюджет (платим за услуги, все расходы, связанные с содержанием имущества падают на предпринимателя);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привлечение «частника» на рынок образовательных услуг приводит к появлению нового качества.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Появление на рынке услуг дошкольного образования частных поставщиков приводит к постепенной реструктуризации сети. Однако это не единственный инструмент преобразования сети дошкольных учреждений. Уже сегодня идет речь о переводе муниципальных детских садов, способных функционировать в рыночной среде, в иные организационно-правовые формы, например в АУ. Это с одной стороны снизит нагрузку на бюджет, а с другой – будет способствовать реальному развитию муниципального рынка образовательных услуг.</a:t>
            </a:r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4FC0B44-5BB9-4A30-B806-F912CE99925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рамках решения задачи реструктуризации сети бюджетных образовательных учреждений, с целью развития конкурентной среды был создан прецедент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создания шести муниципальных автономных дошкольных учреждений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Это можно рассматривать в качестве первого шага к реструктуризации сети муниципальных детских садов. Все это в целом постепенно ведет к созданию реальной конкурентной среды и, как следствие, стимулирует рост качества.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Стандартизация услуги создала предпосылки перехода к новым формам взаимодействия учредителя (заказчика услуги) и учреждения (поставщика услуги) –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муниципальное задание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Сегодня  в нем фиксируется не только объем услуг, который должен предоставить населению города детский сад, но и требования к качеству этих услуг.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Одним из главных показателей является степень удовлетворенности родителей качеством предоставляемого образования.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Наличие у дошкольного учреждения муниципального задания, в котором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операционально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зафиксирован конечный результат деятельности, стимулирует администрацию детского сада ориентироваться на получение этого результата и позволяет управлять качеством дошкольного образования на муниципальном уровне.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образом, развитие сети дошкольных учреждений, привлечение негосударственных поставщиков, закрепление конкретных, измеримых результатов образования в муниципальных детских садах создаст реальные предпосылки для того, чтобы каждая семья имела возможность сделать выбор именной той услуги и у того поставщика (муниципального или немуниципального), который им интересен.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 проекта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в период до 2011 года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ликвидировать очередь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детский сад для детей с 3-х до 7 лет, а также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повысить качество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предоставляемых на территории города услуг дошкольного образования.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 проекта: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Развитие муниципального имущественного комплекса, в т.ч. за счет привлечения негосударственного сектора.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Внедрение новых механизмов финансового обеспечения услуг дошкольного образования.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Реструктуризация сети дошкольных учреждений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Внедрение методов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бюджетирования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ориентированных на результат.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Стандартизация услуги дошкольного образования.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Главная идея муниципального проекта, некоторые результаты которого мы сегодня представим, заключается в создании на территории миллионного города условий для развития реальной конкурентной среды в сфере дошкольного образования. Будет конкурентная среда – будет рост качества услуг дошкольного образования.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рамках решения задачи развития муниципальной сети дошкольных учреждений предусматривается использование достаточно традиционных механизмов (я их просто перечислю, поскольку суть ясна):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Восстановление ранее переоборудованных групп;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Строительство новых детских садов.  (за год было введено дополнительно 2000 мест)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Восстановление и реконструкция детских садов, в т.ч. надстройка мансардных этажей; (надо взять эскиз у ПЗСП)Важно, что для этих целей планируется привлечение негосударственного сектора.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Совершенствования системы управления бюджетными учреждениями предусматривает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стандартизацию услуги дошкольного образования;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переход к новым формам финансового обеспечения предоставления образовательных услуг;</a:t>
            </a:r>
          </a:p>
          <a:p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нормативно-подушевое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финансирование;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муниципальный заказ;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муниципальное задание.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реорганизация сети бюджетных учреждений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преобразование муниципальных учреждений  в иные организационно-правовые формы;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привлечение организаций различных организационно-правовых форм к предоставлению муниципальных услуг;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внедрение методов формирования бюджета, ориентированного на результат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Раскроем суть основных компонентов  реализации обозначенного подхода и результаты его внедрения.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B16E70-4BBF-4C54-B156-A1AB011688A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Начнем со стандартизации образовательной услуги. В настоящее время в системе дошкольного образования отсутствуют как федеральные, так и региональные стандарты. Их отсутствие «тормозит» внедрение современных эффективных механизмов финансирования услуг дошкольного образования. В этой связи возникает острая потребность в разработке такого рода документов.  Однако, официально на уровне муниципалитета стандарты дошкольного образования не могут быть введены. Поэтому нормативно-правовой формой, не претендующей на статус муниципальных стандартов, но и не противоречащей федеральной законодательной базе, может служить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паспорт образовательной услуги.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Такой паспорт сегодня разработан в Перми.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58EC7-2A2E-46AE-AF2B-5397DE7293C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BE2EF-1275-482F-96AB-3EB7410B2EF1}" type="datetimeFigureOut">
              <a:rPr lang="ru-RU" smtClean="0"/>
              <a:pPr/>
              <a:t>04.06.2008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95019-4E57-4BE4-8063-DF1E3125A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ru/imgres?imgurl=http://www.kp.ru/upimg/logo/17193.jpg&amp;imgrefurl=http://www.kp.ru/daily/23221/26824/&amp;start=13&amp;h=278&amp;w=300&amp;sz=21&amp;tbnid=1NEVW7BCrfzdNM:&amp;tbnh=107&amp;tbnw=116&amp;hl=ru&amp;prev=/images?q=%D0%B4%D0%B5%D1%82%D0%B8+%D1%80%D0%B8%D1%81%D1%83%D1%8E%D1%82&amp;gbv=1&amp;hl=ru&amp;newwindow=1&amp;sa=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http://images.google.ru/imgres?imgurl=http://adalin.mospsy.ru/img2/sl_01.jpg&amp;imgrefurl=http://adalin.mospsy.ru/l_03_00/l_03_02t.shtml&amp;start=10&amp;h=150&amp;w=200&amp;sz=12&amp;tbnid=LvD54YHYbGc7rM:&amp;tbnh=78&amp;tbnw=104&amp;hl=ru&amp;prev=/images?q=%D0%B4%D0%B5%D1%82%D0%B8+%D1%81%D0%BF%D1%8F%D1%82&amp;gbv=1&amp;hl=ru&amp;newwindow=1&amp;sa=G" TargetMode="Externa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13" Type="http://schemas.openxmlformats.org/officeDocument/2006/relationships/image" Target="../media/image14.jpeg"/><Relationship Id="rId3" Type="http://schemas.openxmlformats.org/officeDocument/2006/relationships/diagramData" Target="../diagrams/data10.xml"/><Relationship Id="rId7" Type="http://schemas.openxmlformats.org/officeDocument/2006/relationships/diagramData" Target="../diagrams/data11.xml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0.xml"/><Relationship Id="rId11" Type="http://schemas.openxmlformats.org/officeDocument/2006/relationships/image" Target="../media/image12.jpeg"/><Relationship Id="rId5" Type="http://schemas.openxmlformats.org/officeDocument/2006/relationships/diagramQuickStyle" Target="../diagrams/quickStyle10.xml"/><Relationship Id="rId10" Type="http://schemas.openxmlformats.org/officeDocument/2006/relationships/diagramColors" Target="../diagrams/colors11.xml"/><Relationship Id="rId4" Type="http://schemas.openxmlformats.org/officeDocument/2006/relationships/diagramLayout" Target="../diagrams/layout10.xml"/><Relationship Id="rId9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wmf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hyperlink" Target="http://images.google.ru/imgres?imgurl=http://jane.progressor.ru/apr2000/orehi.jpg&amp;imgrefurl=http://jane.progressor.ru/grishka/statji/prazdnik.htm&amp;start=10&amp;h=350&amp;w=254&amp;sz=16&amp;tbnid=tuivxbVkRlPrGM:&amp;tbnh=120&amp;tbnw=87&amp;hl=ru&amp;prev=/images?q=%D0%B2%D0%B7%D1%80%D0%BE%D1%81%D0%BB%D1%8B%D0%B5+%D1%83%D1%87%D0%B0%D1%82+%D0%B4%D0%B5%D1%82%D0%B5%D0%B9&amp;gbv=1&amp;hl=ru&amp;newwindow=1&amp;sa=G" TargetMode="External"/><Relationship Id="rId3" Type="http://schemas.openxmlformats.org/officeDocument/2006/relationships/diagramData" Target="../diagrams/data14.xml"/><Relationship Id="rId7" Type="http://schemas.openxmlformats.org/officeDocument/2006/relationships/hyperlink" Target="http://images.google.ru/imgres?imgurl=http://www.magichild.ru/foto/rosinka/rosinka_01_m.jpg&amp;imgrefurl=http://www.magichild.ru/Zan/orkestr.htm&amp;start=6&amp;h=225&amp;w=300&amp;sz=12&amp;tbnid=6MVSLG9u5SoxrM:&amp;tbnh=87&amp;tbnw=116&amp;hl=ru&amp;prev=/images?q=%D0%B4%D0%B5%D1%82%D0%B8+%D1%82%D0%B0%D0%BD%D1%86%D1%83%D1%8E%D1%82&amp;gbv=1&amp;hl=ru&amp;newwindow=1&amp;sa=G" TargetMode="External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11" Type="http://schemas.openxmlformats.org/officeDocument/2006/relationships/hyperlink" Target="http://images.google.ru/imgres?imgurl=http://www.mk.ru/f/b/mk/72/696207/p-9-2.jpg&amp;imgrefurl=http://www.mk.ru/blogs/idmk/2007/02/05/mk-daily/91054/&amp;start=5&amp;h=300&amp;w=253&amp;sz=30&amp;tbnid=_-ZGrGfD99ooUM:&amp;tbnh=116&amp;tbnw=98&amp;hl=ru&amp;prev=/images?q=%D0%B2%D0%B7%D1%80%D0%BE%D1%81%D0%BB%D1%8B%D0%B5+%D1%83%D1%87%D0%B0%D1%82+%D0%B4%D0%B5%D1%82%D0%B5%D0%B9&amp;gbv=1&amp;hl=ru&amp;newwindow=1&amp;sa=G" TargetMode="External"/><Relationship Id="rId5" Type="http://schemas.openxmlformats.org/officeDocument/2006/relationships/diagramQuickStyle" Target="../diagrams/quickStyle14.xml"/><Relationship Id="rId15" Type="http://schemas.openxmlformats.org/officeDocument/2006/relationships/hyperlink" Target="http://images.google.ru/imgres?imgurl=http://www.7ya.ru/actions/mirdetstva/img/grim1.jpg&amp;imgrefurl=http://www.7ya.ru/actions/mirdetstva/ogo-city.aspx?a=0&amp;start=11&amp;h=400&amp;w=600&amp;sz=70&amp;tbnid=W2kqrX4MhmuIoM:&amp;tbnh=90&amp;tbnw=135&amp;hl=ru&amp;prev=/images?q=%D0%BC%D0%B0%D0%BB%D1%8B%D1%88%D0%B8+%D1%80%D0%B8%D1%81%D1%83%D1%8E%D1%82&amp;gbv=1&amp;hl=ru&amp;newwindow=1&amp;sa=G" TargetMode="External"/><Relationship Id="rId10" Type="http://schemas.openxmlformats.org/officeDocument/2006/relationships/image" Target="../media/image23.jpeg"/><Relationship Id="rId4" Type="http://schemas.openxmlformats.org/officeDocument/2006/relationships/diagramLayout" Target="../diagrams/layout14.xml"/><Relationship Id="rId9" Type="http://schemas.openxmlformats.org/officeDocument/2006/relationships/hyperlink" Target="http://images.google.ru/imgres?imgurl=http://www.matrix-sport.ru/img/fitnes6565s.jpg&amp;imgrefurl=http://www.matrix-sport.ru/fitnes.html&amp;start=19&amp;h=110&amp;w=120&amp;sz=4&amp;tbnid=2OR749PY-1aKiM:&amp;tbnh=81&amp;tbnw=88&amp;hl=ru&amp;prev=/images?q=%D0%B4%D0%B5%D1%82%D0%B8+%D1%82%D0%B0%D0%BD%D1%86%D1%83%D1%8E%D1%82&amp;gbv=1&amp;hl=ru&amp;newwindow=1&amp;sa=G" TargetMode="External"/><Relationship Id="rId1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13" Type="http://schemas.openxmlformats.org/officeDocument/2006/relationships/diagramQuickStyle" Target="../diagrams/quickStyle19.xml"/><Relationship Id="rId3" Type="http://schemas.openxmlformats.org/officeDocument/2006/relationships/diagramData" Target="../diagrams/data17.xml"/><Relationship Id="rId7" Type="http://schemas.openxmlformats.org/officeDocument/2006/relationships/diagramData" Target="../diagrams/data18.xml"/><Relationship Id="rId12" Type="http://schemas.openxmlformats.org/officeDocument/2006/relationships/diagramLayout" Target="../diagrams/layout1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7.xml"/><Relationship Id="rId11" Type="http://schemas.openxmlformats.org/officeDocument/2006/relationships/diagramData" Target="../diagrams/data19.xml"/><Relationship Id="rId5" Type="http://schemas.openxmlformats.org/officeDocument/2006/relationships/diagramQuickStyle" Target="../diagrams/quickStyle17.xml"/><Relationship Id="rId10" Type="http://schemas.openxmlformats.org/officeDocument/2006/relationships/diagramColors" Target="../diagrams/colors18.xml"/><Relationship Id="rId4" Type="http://schemas.openxmlformats.org/officeDocument/2006/relationships/diagramLayout" Target="../diagrams/layout17.xml"/><Relationship Id="rId9" Type="http://schemas.openxmlformats.org/officeDocument/2006/relationships/diagramQuickStyle" Target="../diagrams/quickStyle18.xml"/><Relationship Id="rId14" Type="http://schemas.openxmlformats.org/officeDocument/2006/relationships/diagramColors" Target="../diagrams/colors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hyperlink" Target="http://images.google.ru/imgres?imgurl=http://59.ru/i/news/c/2007-04/day06b.jpg&amp;imgrefurl=http://www.59.ru/news/113.html&amp;start=16&amp;h=200&amp;w=250&amp;sz=10&amp;tbnid=4V4Ihu1mwe_EUM:&amp;tbnh=89&amp;tbnw=111&amp;hl=ru&amp;prev=/images?q=%D0%B4%D0%B5%D1%82%D1%81%D0%BA%D0%B8%D0%B9+%D1%81%D0%B0%D0%B4+%D0%B2+%D0%9F%D0%B5%D1%80%D0%BC%D0%B8&amp;gbv=1&amp;hl=ru&amp;newwindow=1&amp;sa=G" TargetMode="External"/><Relationship Id="rId3" Type="http://schemas.openxmlformats.org/officeDocument/2006/relationships/diagramData" Target="../diagrams/data20.xml"/><Relationship Id="rId7" Type="http://schemas.openxmlformats.org/officeDocument/2006/relationships/hyperlink" Target="http://images.google.ru/imgres?imgurl=http://pics.utro.ru/utro_photos/2005/10/04/713norm.jpg&amp;imgrefurl=http://www.utro.ru/articles/2005/10/04/482948.shtml&amp;start=6&amp;h=100&amp;w=100&amp;sz=15&amp;tbnid=dxz6u2VQnmJ3lM:&amp;tbnh=82&amp;tbnw=82&amp;hl=ru&amp;prev=/images?q=%D0%B4%D0%B5%D1%82%D0%B8+%D1%87%D0%B8%D1%82%D0%B0%D1%8E%D1%82&amp;gbv=1&amp;hl=ru&amp;newwindow=1&amp;sa=G" TargetMode="External"/><Relationship Id="rId12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11" Type="http://schemas.openxmlformats.org/officeDocument/2006/relationships/hyperlink" Target="http://images.google.ru/imgres?imgurl=http://jane.progressor.ru/zeldver/igry.jpg&amp;imgrefurl=http://jane.progressor.ru/zeldver/zeldver.htm&amp;start=1&amp;h=350&amp;w=278&amp;sz=23&amp;tbnid=6c1xPxbeKNKn_M:&amp;tbnh=120&amp;tbnw=95&amp;hl=ru&amp;prev=/images?q=%D0%B4%D0%B5%D1%82%D0%B8+%D0%B8%D0%B3%D1%80%D0%B0%D1%8E%D1%82&amp;gbv=1&amp;hl=ru&amp;newwindow=1&amp;sa=G" TargetMode="External"/><Relationship Id="rId5" Type="http://schemas.openxmlformats.org/officeDocument/2006/relationships/diagramQuickStyle" Target="../diagrams/quickStyle20.xml"/><Relationship Id="rId10" Type="http://schemas.openxmlformats.org/officeDocument/2006/relationships/image" Target="../media/image30.jpeg"/><Relationship Id="rId4" Type="http://schemas.openxmlformats.org/officeDocument/2006/relationships/diagramLayout" Target="../diagrams/layout20.xml"/><Relationship Id="rId9" Type="http://schemas.openxmlformats.org/officeDocument/2006/relationships/hyperlink" Target="http://images.google.ru/imgres?imgurl=http://www.rodsovet.ru/read/why/2007-5/children_sport_5.jpg&amp;imgrefurl=http://www.rodsovet.ru/read/why/2007-5.phtml&amp;start=13&amp;h=376&amp;w=250&amp;sz=41&amp;tbnid=juluct52OnwFkM:&amp;tbnh=122&amp;tbnw=81&amp;hl=ru&amp;prev=/images?q=%D0%B4%D0%B5%D1%82%D0%B8+%D0%B7%D0%B0%D0%BD%D0%B8%D0%BC%D0%B0%D1%8E%D1%82%D1%81%D1%8F+%D1%81%D0%BF%D0%BE%D1%80%D1%82%D0%BE%D0%BC&amp;gbv=1&amp;hl=ru&amp;newwindow=1&amp;sa=G" TargetMode="External"/><Relationship Id="rId1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1.xml"/><Relationship Id="rId3" Type="http://schemas.openxmlformats.org/officeDocument/2006/relationships/image" Target="../media/image17.wmf"/><Relationship Id="rId7" Type="http://schemas.openxmlformats.org/officeDocument/2006/relationships/diagramQuickStyle" Target="../diagrams/quickStyle2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1.xml"/><Relationship Id="rId5" Type="http://schemas.openxmlformats.org/officeDocument/2006/relationships/diagramData" Target="../diagrams/data21.xml"/><Relationship Id="rId4" Type="http://schemas.openxmlformats.org/officeDocument/2006/relationships/image" Target="../media/image33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hyperlink" Target="http://images.google.ru/imgres?imgurl=http://www.7ya.ru/pub/gymnastics/img/foto7.jpg&amp;imgrefurl=http://www.7ya.ru/pub/article.aspx?id=5406&amp;start=14&amp;h=1000&amp;w=661&amp;sz=114&amp;tbnid=14uKKUmhBCgRKM:&amp;tbnh=149&amp;tbnw=98&amp;hl=ru&amp;prev=/images?q=%D0%B4%D0%B5%D1%82%D0%B8+%D0%BE%D0%B4%D0%B5%D0%B2%D0%B0%D1%8E%D1%82%D1%81%D1%8F&amp;gbv=1&amp;hl=ru&amp;newwindow=1&amp;sa=G" TargetMode="External"/><Relationship Id="rId3" Type="http://schemas.openxmlformats.org/officeDocument/2006/relationships/diagramData" Target="../diagrams/data22.xml"/><Relationship Id="rId7" Type="http://schemas.openxmlformats.org/officeDocument/2006/relationships/image" Target="../media/image34.jpeg"/><Relationship Id="rId12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2.xml"/><Relationship Id="rId11" Type="http://schemas.openxmlformats.org/officeDocument/2006/relationships/hyperlink" Target="http://images.google.ru/imgres?imgurl=http://gazeta.aif.ru/data/mags/dochki/351/pics/29_01_small.jpg&amp;imgrefurl=http://gazeta.aif.ru/online/dochki&amp;start=3&amp;h=150&amp;w=116&amp;sz=5&amp;tbnid=h-wD1odf9oP05M:&amp;tbnh=96&amp;tbnw=74&amp;hl=ru&amp;prev=/images?q=%D0%BC%D0%B0%D0%BB%D1%8B%D1%88%D0%B8+%D1%80%D0%B8%D1%81%D1%83%D1%8E%D1%82&amp;gbv=1&amp;hl=ru&amp;newwindow=1&amp;sa=G" TargetMode="External"/><Relationship Id="rId5" Type="http://schemas.openxmlformats.org/officeDocument/2006/relationships/diagramQuickStyle" Target="../diagrams/quickStyle22.xml"/><Relationship Id="rId10" Type="http://schemas.openxmlformats.org/officeDocument/2006/relationships/image" Target="../media/image24.jpeg"/><Relationship Id="rId4" Type="http://schemas.openxmlformats.org/officeDocument/2006/relationships/diagramLayout" Target="../diagrams/layout22.xml"/><Relationship Id="rId9" Type="http://schemas.openxmlformats.org/officeDocument/2006/relationships/hyperlink" Target="http://images.google.ru/imgres?imgurl=http://www.mk.ru/f/b/mk/72/696207/p-9-2.jpg&amp;imgrefurl=http://www.mk.ru/blogs/idmk/2007/02/05/mk-daily/91054/&amp;start=5&amp;h=300&amp;w=253&amp;sz=30&amp;tbnid=_-ZGrGfD99ooUM:&amp;tbnh=116&amp;tbnw=98&amp;hl=ru&amp;prev=/images?q=%D0%B2%D0%B7%D1%80%D0%BE%D1%81%D0%BB%D1%8B%D0%B5+%D1%83%D1%87%D0%B0%D1%82+%D0%B4%D0%B5%D1%82%D0%B5%D0%B9&amp;gbv=1&amp;hl=ru&amp;newwindow=1&amp;sa=G" TargetMode="External"/><Relationship Id="rId1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Data" Target="../diagrams/data3.xml"/><Relationship Id="rId7" Type="http://schemas.openxmlformats.org/officeDocument/2006/relationships/diagramData" Target="../diagrams/data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diagramColors" Target="../diagrams/colors4.xml"/><Relationship Id="rId4" Type="http://schemas.openxmlformats.org/officeDocument/2006/relationships/diagramLayout" Target="../diagrams/layout3.xml"/><Relationship Id="rId9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4.jpe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7;&#1077;&#1088;&#1075;&#1077;&#1081;%20&#1047;&#1083;&#1086;&#1073;&#1080;&#1085;\Desktop\&#1084;&#1086;&#1089;&#1082;&#1074;&#1072;\Default_7.mpg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отдел\лидер\фото перми\slide-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28589"/>
            <a:ext cx="5143500" cy="16287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214554"/>
            <a:ext cx="8429684" cy="2457466"/>
          </a:xfrm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rmAutofit fontScale="90000"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Обеспечение </a:t>
            </a:r>
            <a:b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доступности и качества </a:t>
            </a:r>
            <a:b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услуг дошкольного образования на территории города Перми</a:t>
            </a:r>
            <a:endParaRPr lang="ru-RU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29" y="4857760"/>
            <a:ext cx="3643313" cy="1571625"/>
          </a:xfrm>
        </p:spPr>
        <p:txBody>
          <a:bodyPr rtlCol="0">
            <a:normAutofit fontScale="92500" lnSpcReduction="20000"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dirty="0" smtClean="0">
                <a:solidFill>
                  <a:schemeClr val="tx1"/>
                </a:solidFill>
              </a:rPr>
              <a:t>Начальник департамента образования г. Перми</a:t>
            </a:r>
          </a:p>
          <a:p>
            <a:pPr algn="l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900" dirty="0" smtClean="0">
                <a:solidFill>
                  <a:schemeClr val="tx1"/>
                </a:solidFill>
              </a:rPr>
              <a:t>кандидат педагогических наук</a:t>
            </a:r>
            <a:r>
              <a:rPr lang="ru-RU" sz="2600" dirty="0" smtClean="0">
                <a:solidFill>
                  <a:schemeClr val="tx1"/>
                </a:solidFill>
              </a:rPr>
              <a:t> Гаджиева Людмила Анатольевна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4" name="Picture 6" descr="gcon_logo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3" y="428625"/>
            <a:ext cx="2000250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01123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Услуга дошкольного образования: </a:t>
            </a:r>
          </a:p>
        </p:txBody>
      </p:sp>
      <p:pic>
        <p:nvPicPr>
          <p:cNvPr id="6147" name="Picture 4" descr="1719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3" y="1357313"/>
            <a:ext cx="33496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 descr="sl_0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5" y="3357563"/>
            <a:ext cx="3235325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57224" y="1643050"/>
            <a:ext cx="3429024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3200" dirty="0"/>
              <a:t>Процесс образования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62582" y="4910148"/>
            <a:ext cx="3897927" cy="10772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sz="3200" dirty="0"/>
              <a:t>Процесс присмотра </a:t>
            </a:r>
          </a:p>
          <a:p>
            <a:pPr>
              <a:buFont typeface="Arial" charset="0"/>
              <a:buNone/>
              <a:defRPr/>
            </a:pPr>
            <a:r>
              <a:rPr lang="ru-RU" sz="3200" dirty="0"/>
              <a:t>и ухода за ребенком</a:t>
            </a:r>
          </a:p>
        </p:txBody>
      </p:sp>
      <p:sp>
        <p:nvSpPr>
          <p:cNvPr id="10" name="Плюс 9"/>
          <p:cNvSpPr/>
          <p:nvPr/>
        </p:nvSpPr>
        <p:spPr>
          <a:xfrm>
            <a:off x="4071938" y="3214688"/>
            <a:ext cx="928687" cy="1000125"/>
          </a:xfrm>
          <a:prstGeom prst="mathPlu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Основа создания паспорта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4" y="1285860"/>
          <a:ext cx="8786842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Разделы паспорта услуги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паспорта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457200" y="1285859"/>
          <a:ext cx="4038600" cy="3357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572000" y="1214422"/>
          <a:ext cx="4038600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428596" y="4500570"/>
            <a:ext cx="8180987" cy="1928825"/>
            <a:chOff x="428596" y="4500570"/>
            <a:chExt cx="8180987" cy="1928825"/>
          </a:xfrm>
        </p:grpSpPr>
        <p:pic>
          <p:nvPicPr>
            <p:cNvPr id="8" name="Picture 1" descr="C:\Users\Сергей Злобин\Pictures\Рисунок5.jp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071802" y="4500570"/>
              <a:ext cx="2500330" cy="1881245"/>
            </a:xfrm>
            <a:prstGeom prst="rect">
              <a:avLst/>
            </a:prstGeom>
            <a:noFill/>
          </p:spPr>
        </p:pic>
        <p:pic>
          <p:nvPicPr>
            <p:cNvPr id="9" name="Picture 2" descr="C:\Users\Сергей Злобин\Pictures\Рисунок11.jp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8596" y="4500570"/>
              <a:ext cx="2500330" cy="1845568"/>
            </a:xfrm>
            <a:prstGeom prst="rect">
              <a:avLst/>
            </a:prstGeom>
            <a:noFill/>
          </p:spPr>
        </p:pic>
        <p:pic>
          <p:nvPicPr>
            <p:cNvPr id="10" name="Picture 3" descr="C:\Users\Сергей Злобин\Pictures\Рисунок12.jpg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5715008" y="4500570"/>
              <a:ext cx="2894575" cy="192882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2" descr="C:\Users\Сергей Злобин\Pictures\Рисунок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285992"/>
            <a:ext cx="1995487" cy="15001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Нормативно – </a:t>
            </a:r>
            <a:r>
              <a:rPr lang="ru-RU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подушевое</a:t>
            </a: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финансирование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с 01.01.2008</a:t>
            </a:r>
          </a:p>
          <a:p>
            <a:pPr algn="ctr"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36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36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16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деньги за ребенком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полный норматив</a:t>
            </a:r>
          </a:p>
          <a:p>
            <a:pPr algn="ctr">
              <a:buNone/>
            </a:pP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6386" name="Picture 2" descr="C:\Users\Сергей Злобин\Pictures\Рисунок1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428868"/>
            <a:ext cx="2054225" cy="2095500"/>
          </a:xfrm>
          <a:prstGeom prst="rect">
            <a:avLst/>
          </a:prstGeom>
          <a:noFill/>
        </p:spPr>
      </p:pic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6286512" y="2857496"/>
            <a:ext cx="1984375" cy="1323975"/>
            <a:chOff x="162" y="906"/>
            <a:chExt cx="1361" cy="908"/>
          </a:xfrm>
        </p:grpSpPr>
        <p:pic>
          <p:nvPicPr>
            <p:cNvPr id="11" name="Picture 3" descr="центр меш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2" y="906"/>
              <a:ext cx="1361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431" y="1328"/>
              <a:ext cx="894" cy="31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DDDDDD"/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ru-RU" sz="2400"/>
                <a:t>Бюджет</a:t>
              </a:r>
            </a:p>
          </p:txBody>
        </p:sp>
      </p:grpSp>
      <p:sp>
        <p:nvSpPr>
          <p:cNvPr id="13" name="Умножение 12"/>
          <p:cNvSpPr/>
          <p:nvPr/>
        </p:nvSpPr>
        <p:spPr>
          <a:xfrm>
            <a:off x="2714612" y="3214686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 13"/>
          <p:cNvSpPr/>
          <p:nvPr/>
        </p:nvSpPr>
        <p:spPr>
          <a:xfrm>
            <a:off x="5143504" y="3286124"/>
            <a:ext cx="914400" cy="9144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5" name="Группа 15"/>
          <p:cNvGrpSpPr/>
          <p:nvPr/>
        </p:nvGrpSpPr>
        <p:grpSpPr>
          <a:xfrm>
            <a:off x="571472" y="2643182"/>
            <a:ext cx="2154964" cy="1701275"/>
            <a:chOff x="1000100" y="1643050"/>
            <a:chExt cx="2154964" cy="1701275"/>
          </a:xfrm>
        </p:grpSpPr>
        <p:pic>
          <p:nvPicPr>
            <p:cNvPr id="18" name="Picture 2" descr="C:\Users\Сергей Злобин\Desktop\Старикова\P3190280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00100" y="1857364"/>
              <a:ext cx="1000132" cy="1486961"/>
            </a:xfrm>
            <a:prstGeom prst="rect">
              <a:avLst/>
            </a:prstGeom>
            <a:noFill/>
          </p:spPr>
        </p:pic>
        <p:pic>
          <p:nvPicPr>
            <p:cNvPr id="19" name="Picture 4" descr="C:\Users\Сергей Злобин\Desktop\Старикова\P3190281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571604" y="1714488"/>
              <a:ext cx="998851" cy="1479348"/>
            </a:xfrm>
            <a:prstGeom prst="rect">
              <a:avLst/>
            </a:prstGeom>
            <a:noFill/>
          </p:spPr>
        </p:pic>
        <p:pic>
          <p:nvPicPr>
            <p:cNvPr id="20" name="Picture 1" descr="C:\Users\Сергей Злобин\Desktop\Старикова\P3190280 (2)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14546" y="1643050"/>
              <a:ext cx="940518" cy="137220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14282" y="1357298"/>
          <a:ext cx="8643998" cy="5135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Размер</a:t>
            </a: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норматива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500042"/>
          <a:ext cx="8786842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2" descr="C:\Users\Сергей Злобин\Pictures\Рисунок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2143116"/>
            <a:ext cx="2242071" cy="274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D7E5A2-46E9-4736-A706-3E2BC4797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BDD7E5A2-46E9-4736-A706-3E2BC4797D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E33A3D-32A4-4EB0-BCBA-E92FC1A454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14E33A3D-32A4-4EB0-BCBA-E92FC1A454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34667A-65B7-46E9-A1CA-701E0C82C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5534667A-65B7-46E9-A1CA-701E0C82C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B6EB43-3BC7-4226-809F-95088F43D8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51B6EB43-3BC7-4226-809F-95088F43D8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F0A928-911A-4814-80FC-C6FF9D50E7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0EF0A928-911A-4814-80FC-C6FF9D50E7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5B81BE5-0850-489E-A6F7-AA8651DE33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A5B81BE5-0850-489E-A6F7-AA8651DE33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2EA775-FFEC-4439-8411-651A6C6222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dgm id="{BE2EA775-FFEC-4439-8411-651A6C6222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B2B95C4-1DA1-4404-A60E-02EBB17434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0B2B95C4-1DA1-4404-A60E-02EBB17434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214422"/>
          <a:ext cx="8229600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0" y="21429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Размещение муниципального заказа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00063" y="4714875"/>
            <a:ext cx="8102600" cy="1512888"/>
            <a:chOff x="500063" y="4714875"/>
            <a:chExt cx="8102600" cy="1512888"/>
          </a:xfrm>
        </p:grpSpPr>
        <p:pic>
          <p:nvPicPr>
            <p:cNvPr id="8" name="Picture 9" descr="rosinka_01_m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00063" y="4714875"/>
              <a:ext cx="1408112" cy="1493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0" descr="fitnes6565s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5076825" y="4714875"/>
              <a:ext cx="1511300" cy="1500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9" descr="p-9-2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635375" y="4714875"/>
              <a:ext cx="1296988" cy="1512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1" descr="orehi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2051050" y="4714875"/>
              <a:ext cx="1368425" cy="148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5" descr="grim1">
              <a:hlinkClick r:id="rId15"/>
            </p:cNvPr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6732588" y="4724400"/>
              <a:ext cx="1870075" cy="1500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2" descr="C:\Users\Сергей Злобин\Pictures\Рисунок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1285875"/>
            <a:ext cx="2357437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Размещение муниципального заказа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500034" y="1357298"/>
          <a:ext cx="7858180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3978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Размещение муниципального заказа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80" descr="IMG_4814"/>
          <p:cNvPicPr>
            <a:picLocks noChangeAspect="1" noChangeArrowheads="1"/>
          </p:cNvPicPr>
          <p:nvPr/>
        </p:nvPicPr>
        <p:blipFill>
          <a:blip r:embed="rId3">
            <a:lum bright="14000" contrast="18000"/>
          </a:blip>
          <a:srcRect/>
          <a:stretch>
            <a:fillRect/>
          </a:stretch>
        </p:blipFill>
        <p:spPr bwMode="auto">
          <a:xfrm>
            <a:off x="4714876" y="1643050"/>
            <a:ext cx="414340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026" name="Picture 2" descr="G:\фот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643050"/>
            <a:ext cx="4214842" cy="31611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929198"/>
            <a:ext cx="8229600" cy="1571636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163 услуги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дошкольного образования</a:t>
            </a:r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Причины проблемы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C33A03C-69BD-4C57-A4C1-A75BD3730C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dgm id="{5C33A03C-69BD-4C57-A4C1-A75BD3730C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71E9B93-0793-43E4-B4DD-7959979EF7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graphicEl>
                                              <a:dgm id="{D71E9B93-0793-43E4-B4DD-7959979EF7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Graphic spid="6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Детские мини-сады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74871"/>
          <a:ext cx="847251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6357950" y="1500174"/>
            <a:ext cx="2428892" cy="9286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Согласовано</a:t>
            </a:r>
          </a:p>
          <a:p>
            <a:pPr algn="ctr"/>
            <a:r>
              <a:rPr lang="ru-RU" sz="2000" b="1" dirty="0" err="1" smtClean="0"/>
              <a:t>Госпожарнадзор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43372" y="1285860"/>
            <a:ext cx="2357454" cy="9286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Согласовано</a:t>
            </a:r>
          </a:p>
          <a:p>
            <a:pPr algn="ctr"/>
            <a:r>
              <a:rPr lang="ru-RU" sz="2000" b="1" dirty="0" err="1" smtClean="0"/>
              <a:t>Роспотребнадзор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/>
              <a:t>Передача муниципального имущества негосударственным поставщикам услуги</a:t>
            </a: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2289172"/>
            <a:ext cx="4040188" cy="63976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dirty="0" smtClean="0"/>
              <a:t>аренда</a:t>
            </a:r>
            <a:endParaRPr lang="ru-RU" sz="4000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sz="half" idx="2"/>
          </p:nvPr>
        </p:nvGraphicFramePr>
        <p:xfrm>
          <a:off x="457200" y="3214686"/>
          <a:ext cx="4040188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2289172"/>
            <a:ext cx="4041775" cy="63976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4000" dirty="0" smtClean="0"/>
              <a:t>концессия</a:t>
            </a:r>
            <a:endParaRPr lang="ru-RU" sz="4000" dirty="0"/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sz="quarter" idx="4"/>
          </p:nvPr>
        </p:nvGraphicFramePr>
        <p:xfrm>
          <a:off x="4645025" y="3214686"/>
          <a:ext cx="4041775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Стрелка вниз 9"/>
          <p:cNvSpPr/>
          <p:nvPr/>
        </p:nvSpPr>
        <p:spPr>
          <a:xfrm>
            <a:off x="1500166" y="1643050"/>
            <a:ext cx="1857388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643570" y="1643050"/>
            <a:ext cx="1857388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Схема 14"/>
          <p:cNvGraphicFramePr/>
          <p:nvPr/>
        </p:nvGraphicFramePr>
        <p:xfrm>
          <a:off x="428596" y="4897462"/>
          <a:ext cx="8286808" cy="1603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Преимущества технологии размещения муниципального заказа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785926"/>
          <a:ext cx="8572560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654078" y="4837134"/>
            <a:ext cx="7918450" cy="1735138"/>
            <a:chOff x="714375" y="4714875"/>
            <a:chExt cx="7918450" cy="1735138"/>
          </a:xfrm>
        </p:grpSpPr>
        <p:pic>
          <p:nvPicPr>
            <p:cNvPr id="6" name="Picture 5" descr="713norm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857500" y="4714875"/>
              <a:ext cx="1801813" cy="1720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0" descr="children_sport_5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7072313" y="4714875"/>
              <a:ext cx="1560512" cy="1725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1" descr="igry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714375" y="4714875"/>
              <a:ext cx="1714500" cy="171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5" descr="day06b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072063" y="4714875"/>
              <a:ext cx="1571625" cy="1735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358182" cy="1071570"/>
          </a:xfrm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Реорганизация сети </a:t>
            </a:r>
            <a:br>
              <a:rPr lang="ru-RU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образовательных учреждений</a:t>
            </a:r>
          </a:p>
        </p:txBody>
      </p:sp>
      <p:pic>
        <p:nvPicPr>
          <p:cNvPr id="17411" name="Picture 3" descr="центр ме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1428750"/>
            <a:ext cx="131286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182" name="Oval 286"/>
          <p:cNvSpPr>
            <a:spLocks noChangeArrowheads="1"/>
          </p:cNvSpPr>
          <p:nvPr/>
        </p:nvSpPr>
        <p:spPr bwMode="auto">
          <a:xfrm>
            <a:off x="500063" y="3234763"/>
            <a:ext cx="2406657" cy="491234"/>
          </a:xfrm>
          <a:prstGeom prst="ellipse">
            <a:avLst/>
          </a:prstGeom>
          <a:solidFill>
            <a:srgbClr val="FFB28B"/>
          </a:solidFill>
          <a:ln w="9525" algn="ctr">
            <a:noFill/>
            <a:round/>
            <a:headEnd/>
            <a:tailEnd/>
          </a:ln>
          <a:effectLst>
            <a:outerShdw dist="53882" dir="2700000" algn="ctr" rotWithShape="0">
              <a:srgbClr val="DDDDDD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1183" name="Oval 287"/>
          <p:cNvSpPr>
            <a:spLocks noChangeArrowheads="1"/>
          </p:cNvSpPr>
          <p:nvPr/>
        </p:nvSpPr>
        <p:spPr bwMode="auto">
          <a:xfrm>
            <a:off x="3686749" y="3348125"/>
            <a:ext cx="2548326" cy="491234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  <a:effectLst>
            <a:outerShdw dist="53882" dir="2700000" algn="ctr" rotWithShape="0">
              <a:srgbClr val="DDDDDD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1185" name="Oval 289"/>
          <p:cNvSpPr>
            <a:spLocks noChangeArrowheads="1"/>
          </p:cNvSpPr>
          <p:nvPr/>
        </p:nvSpPr>
        <p:spPr bwMode="auto">
          <a:xfrm>
            <a:off x="6308468" y="3196976"/>
            <a:ext cx="2478344" cy="529022"/>
          </a:xfrm>
          <a:prstGeom prst="ellipse">
            <a:avLst/>
          </a:prstGeom>
          <a:solidFill>
            <a:srgbClr val="D88BFF"/>
          </a:solidFill>
          <a:ln w="9525" algn="ctr">
            <a:noFill/>
            <a:round/>
            <a:headEnd/>
            <a:tailEnd/>
          </a:ln>
          <a:effectLst>
            <a:outerShdw dist="53882" dir="2700000" algn="ctr" rotWithShape="0">
              <a:srgbClr val="DDDDDD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1186" name="Text Box 290"/>
          <p:cNvSpPr txBox="1">
            <a:spLocks noChangeArrowheads="1"/>
          </p:cNvSpPr>
          <p:nvPr/>
        </p:nvSpPr>
        <p:spPr bwMode="auto">
          <a:xfrm>
            <a:off x="1339833" y="3835924"/>
            <a:ext cx="93051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rgbClr val="DDDDDD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  <a:cs typeface="+mn-cs"/>
              </a:rPr>
              <a:t>МОУ</a:t>
            </a:r>
            <a:endParaRPr lang="ru-RU" sz="2000" b="1" dirty="0">
              <a:latin typeface="+mn-lt"/>
              <a:cs typeface="+mn-cs"/>
            </a:endParaRPr>
          </a:p>
        </p:txBody>
      </p:sp>
      <p:sp>
        <p:nvSpPr>
          <p:cNvPr id="81188" name="Text Box 292"/>
          <p:cNvSpPr txBox="1">
            <a:spLocks noChangeArrowheads="1"/>
          </p:cNvSpPr>
          <p:nvPr/>
        </p:nvSpPr>
        <p:spPr bwMode="auto">
          <a:xfrm>
            <a:off x="6656666" y="3764644"/>
            <a:ext cx="2348719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rgbClr val="DDDDDD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Частные</a:t>
            </a:r>
            <a:br>
              <a:rPr lang="ru-RU" sz="3200" b="1" dirty="0">
                <a:latin typeface="+mn-lt"/>
                <a:cs typeface="+mn-cs"/>
              </a:rPr>
            </a:br>
            <a:r>
              <a:rPr lang="ru-RU" sz="3200" b="1" dirty="0">
                <a:latin typeface="+mn-lt"/>
                <a:cs typeface="+mn-cs"/>
              </a:rPr>
              <a:t>поставщики</a:t>
            </a:r>
          </a:p>
        </p:txBody>
      </p:sp>
      <p:pic>
        <p:nvPicPr>
          <p:cNvPr id="50186" name="Picture 29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751" y="3168635"/>
            <a:ext cx="636654" cy="25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grpSp>
        <p:nvGrpSpPr>
          <p:cNvPr id="285" name="Группа 284"/>
          <p:cNvGrpSpPr/>
          <p:nvPr/>
        </p:nvGrpSpPr>
        <p:grpSpPr>
          <a:xfrm>
            <a:off x="3333432" y="3079320"/>
            <a:ext cx="2480051" cy="1307027"/>
            <a:chOff x="3333432" y="3079320"/>
            <a:chExt cx="2480051" cy="1307027"/>
          </a:xfrm>
        </p:grpSpPr>
        <p:sp>
          <p:nvSpPr>
            <p:cNvPr id="81184" name="Oval 288"/>
            <p:cNvSpPr>
              <a:spLocks noChangeArrowheads="1"/>
            </p:cNvSpPr>
            <p:nvPr/>
          </p:nvSpPr>
          <p:spPr bwMode="auto">
            <a:xfrm>
              <a:off x="3333432" y="3196976"/>
              <a:ext cx="2480051" cy="529022"/>
            </a:xfrm>
            <a:prstGeom prst="ellipse">
              <a:avLst/>
            </a:prstGeom>
            <a:solidFill>
              <a:schemeClr val="folHlink"/>
            </a:solidFill>
            <a:ln w="9525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DDDDDD"/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1187" name="Text Box 291"/>
            <p:cNvSpPr txBox="1">
              <a:spLocks noChangeArrowheads="1"/>
            </p:cNvSpPr>
            <p:nvPr/>
          </p:nvSpPr>
          <p:spPr bwMode="auto">
            <a:xfrm>
              <a:off x="4280732" y="3801572"/>
              <a:ext cx="636906" cy="584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53882" dir="2700000" algn="ctr" rotWithShape="0">
                <a:srgbClr val="DDDDDD"/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atin typeface="+mn-lt"/>
                  <a:cs typeface="+mn-cs"/>
                </a:rPr>
                <a:t>АУ</a:t>
              </a:r>
              <a:endParaRPr lang="ru-RU" sz="2000" b="1" dirty="0">
                <a:latin typeface="+mn-lt"/>
                <a:cs typeface="+mn-cs"/>
              </a:endParaRPr>
            </a:p>
          </p:txBody>
        </p:sp>
        <p:grpSp>
          <p:nvGrpSpPr>
            <p:cNvPr id="3" name="Group 294"/>
            <p:cNvGrpSpPr>
              <a:grpSpLocks/>
            </p:cNvGrpSpPr>
            <p:nvPr/>
          </p:nvGrpSpPr>
          <p:grpSpPr bwMode="auto">
            <a:xfrm>
              <a:off x="3828418" y="3079320"/>
              <a:ext cx="1558352" cy="423389"/>
              <a:chOff x="793" y="2614"/>
              <a:chExt cx="953" cy="508"/>
            </a:xfrm>
          </p:grpSpPr>
          <p:pic>
            <p:nvPicPr>
              <p:cNvPr id="50457" name="Picture 29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93" y="2614"/>
                <a:ext cx="453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</p:pic>
          <p:pic>
            <p:nvPicPr>
              <p:cNvPr id="50458" name="Picture 29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293" y="2784"/>
                <a:ext cx="453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</p:pic>
        </p:grpSp>
      </p:grpSp>
      <p:pic>
        <p:nvPicPr>
          <p:cNvPr id="50188" name="Picture 2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8405" y="3310337"/>
            <a:ext cx="991680" cy="395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81196" name="Text Box 300"/>
          <p:cNvSpPr txBox="1">
            <a:spLocks noChangeArrowheads="1"/>
          </p:cNvSpPr>
          <p:nvPr/>
        </p:nvSpPr>
        <p:spPr bwMode="auto">
          <a:xfrm>
            <a:off x="3929063" y="1857375"/>
            <a:ext cx="1100137" cy="365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rgbClr val="DDDDDD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Бюджет</a:t>
            </a:r>
          </a:p>
        </p:txBody>
      </p:sp>
      <p:grpSp>
        <p:nvGrpSpPr>
          <p:cNvPr id="4" name="Group 301"/>
          <p:cNvGrpSpPr>
            <a:grpSpLocks/>
          </p:cNvGrpSpPr>
          <p:nvPr/>
        </p:nvGrpSpPr>
        <p:grpSpPr bwMode="auto">
          <a:xfrm>
            <a:off x="6520118" y="3045827"/>
            <a:ext cx="848304" cy="345238"/>
            <a:chOff x="3878" y="1298"/>
            <a:chExt cx="1588" cy="1185"/>
          </a:xfrm>
        </p:grpSpPr>
        <p:sp>
          <p:nvSpPr>
            <p:cNvPr id="50371" name="AutoShape 302"/>
            <p:cNvSpPr>
              <a:spLocks noChangeAspect="1" noChangeArrowheads="1" noTextEdit="1"/>
            </p:cNvSpPr>
            <p:nvPr/>
          </p:nvSpPr>
          <p:spPr bwMode="auto">
            <a:xfrm>
              <a:off x="3878" y="1298"/>
              <a:ext cx="1588" cy="1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72" name="Freeform 303"/>
            <p:cNvSpPr>
              <a:spLocks/>
            </p:cNvSpPr>
            <p:nvPr/>
          </p:nvSpPr>
          <p:spPr bwMode="auto">
            <a:xfrm>
              <a:off x="5368" y="2359"/>
              <a:ext cx="98" cy="119"/>
            </a:xfrm>
            <a:custGeom>
              <a:avLst/>
              <a:gdLst>
                <a:gd name="T0" fmla="*/ 98 w 98"/>
                <a:gd name="T1" fmla="*/ 119 h 119"/>
                <a:gd name="T2" fmla="*/ 98 w 98"/>
                <a:gd name="T3" fmla="*/ 80 h 119"/>
                <a:gd name="T4" fmla="*/ 66 w 98"/>
                <a:gd name="T5" fmla="*/ 80 h 119"/>
                <a:gd name="T6" fmla="*/ 66 w 98"/>
                <a:gd name="T7" fmla="*/ 39 h 119"/>
                <a:gd name="T8" fmla="*/ 32 w 98"/>
                <a:gd name="T9" fmla="*/ 39 h 119"/>
                <a:gd name="T10" fmla="*/ 32 w 98"/>
                <a:gd name="T11" fmla="*/ 0 h 119"/>
                <a:gd name="T12" fmla="*/ 0 w 98"/>
                <a:gd name="T13" fmla="*/ 0 h 119"/>
                <a:gd name="T14" fmla="*/ 0 w 98"/>
                <a:gd name="T15" fmla="*/ 119 h 119"/>
                <a:gd name="T16" fmla="*/ 98 w 98"/>
                <a:gd name="T17" fmla="*/ 119 h 1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119"/>
                <a:gd name="T29" fmla="*/ 98 w 98"/>
                <a:gd name="T30" fmla="*/ 119 h 1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119">
                  <a:moveTo>
                    <a:pt x="98" y="119"/>
                  </a:moveTo>
                  <a:lnTo>
                    <a:pt x="98" y="80"/>
                  </a:lnTo>
                  <a:lnTo>
                    <a:pt x="66" y="80"/>
                  </a:lnTo>
                  <a:lnTo>
                    <a:pt x="66" y="39"/>
                  </a:lnTo>
                  <a:lnTo>
                    <a:pt x="32" y="39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19"/>
                  </a:lnTo>
                  <a:lnTo>
                    <a:pt x="98" y="119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73" name="Freeform 304"/>
            <p:cNvSpPr>
              <a:spLocks/>
            </p:cNvSpPr>
            <p:nvPr/>
          </p:nvSpPr>
          <p:spPr bwMode="auto">
            <a:xfrm>
              <a:off x="3878" y="2359"/>
              <a:ext cx="99" cy="119"/>
            </a:xfrm>
            <a:custGeom>
              <a:avLst/>
              <a:gdLst>
                <a:gd name="T0" fmla="*/ 0 w 99"/>
                <a:gd name="T1" fmla="*/ 119 h 119"/>
                <a:gd name="T2" fmla="*/ 0 w 99"/>
                <a:gd name="T3" fmla="*/ 80 h 119"/>
                <a:gd name="T4" fmla="*/ 33 w 99"/>
                <a:gd name="T5" fmla="*/ 80 h 119"/>
                <a:gd name="T6" fmla="*/ 33 w 99"/>
                <a:gd name="T7" fmla="*/ 39 h 119"/>
                <a:gd name="T8" fmla="*/ 67 w 99"/>
                <a:gd name="T9" fmla="*/ 39 h 119"/>
                <a:gd name="T10" fmla="*/ 67 w 99"/>
                <a:gd name="T11" fmla="*/ 0 h 119"/>
                <a:gd name="T12" fmla="*/ 99 w 99"/>
                <a:gd name="T13" fmla="*/ 0 h 119"/>
                <a:gd name="T14" fmla="*/ 99 w 99"/>
                <a:gd name="T15" fmla="*/ 119 h 119"/>
                <a:gd name="T16" fmla="*/ 0 w 99"/>
                <a:gd name="T17" fmla="*/ 119 h 1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9"/>
                <a:gd name="T28" fmla="*/ 0 h 119"/>
                <a:gd name="T29" fmla="*/ 99 w 99"/>
                <a:gd name="T30" fmla="*/ 119 h 1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9" h="119">
                  <a:moveTo>
                    <a:pt x="0" y="119"/>
                  </a:moveTo>
                  <a:lnTo>
                    <a:pt x="0" y="80"/>
                  </a:lnTo>
                  <a:lnTo>
                    <a:pt x="33" y="80"/>
                  </a:lnTo>
                  <a:lnTo>
                    <a:pt x="33" y="39"/>
                  </a:lnTo>
                  <a:lnTo>
                    <a:pt x="67" y="39"/>
                  </a:lnTo>
                  <a:lnTo>
                    <a:pt x="67" y="0"/>
                  </a:lnTo>
                  <a:lnTo>
                    <a:pt x="99" y="0"/>
                  </a:lnTo>
                  <a:lnTo>
                    <a:pt x="99" y="119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74" name="Freeform 305"/>
            <p:cNvSpPr>
              <a:spLocks/>
            </p:cNvSpPr>
            <p:nvPr/>
          </p:nvSpPr>
          <p:spPr bwMode="auto">
            <a:xfrm>
              <a:off x="3977" y="1354"/>
              <a:ext cx="1391" cy="1124"/>
            </a:xfrm>
            <a:custGeom>
              <a:avLst/>
              <a:gdLst>
                <a:gd name="T0" fmla="*/ 0 w 1391"/>
                <a:gd name="T1" fmla="*/ 1124 h 1124"/>
                <a:gd name="T2" fmla="*/ 0 w 1391"/>
                <a:gd name="T3" fmla="*/ 91 h 1124"/>
                <a:gd name="T4" fmla="*/ 538 w 1391"/>
                <a:gd name="T5" fmla="*/ 91 h 1124"/>
                <a:gd name="T6" fmla="*/ 542 w 1391"/>
                <a:gd name="T7" fmla="*/ 72 h 1124"/>
                <a:gd name="T8" fmla="*/ 551 w 1391"/>
                <a:gd name="T9" fmla="*/ 56 h 1124"/>
                <a:gd name="T10" fmla="*/ 565 w 1391"/>
                <a:gd name="T11" fmla="*/ 41 h 1124"/>
                <a:gd name="T12" fmla="*/ 585 w 1391"/>
                <a:gd name="T13" fmla="*/ 27 h 1124"/>
                <a:gd name="T14" fmla="*/ 608 w 1391"/>
                <a:gd name="T15" fmla="*/ 15 h 1124"/>
                <a:gd name="T16" fmla="*/ 635 w 1391"/>
                <a:gd name="T17" fmla="*/ 7 h 1124"/>
                <a:gd name="T18" fmla="*/ 665 w 1391"/>
                <a:gd name="T19" fmla="*/ 1 h 1124"/>
                <a:gd name="T20" fmla="*/ 696 w 1391"/>
                <a:gd name="T21" fmla="*/ 0 h 1124"/>
                <a:gd name="T22" fmla="*/ 727 w 1391"/>
                <a:gd name="T23" fmla="*/ 1 h 1124"/>
                <a:gd name="T24" fmla="*/ 757 w 1391"/>
                <a:gd name="T25" fmla="*/ 7 h 1124"/>
                <a:gd name="T26" fmla="*/ 783 w 1391"/>
                <a:gd name="T27" fmla="*/ 15 h 1124"/>
                <a:gd name="T28" fmla="*/ 806 w 1391"/>
                <a:gd name="T29" fmla="*/ 27 h 1124"/>
                <a:gd name="T30" fmla="*/ 826 w 1391"/>
                <a:gd name="T31" fmla="*/ 41 h 1124"/>
                <a:gd name="T32" fmla="*/ 840 w 1391"/>
                <a:gd name="T33" fmla="*/ 56 h 1124"/>
                <a:gd name="T34" fmla="*/ 849 w 1391"/>
                <a:gd name="T35" fmla="*/ 72 h 1124"/>
                <a:gd name="T36" fmla="*/ 853 w 1391"/>
                <a:gd name="T37" fmla="*/ 91 h 1124"/>
                <a:gd name="T38" fmla="*/ 1391 w 1391"/>
                <a:gd name="T39" fmla="*/ 91 h 1124"/>
                <a:gd name="T40" fmla="*/ 1391 w 1391"/>
                <a:gd name="T41" fmla="*/ 1124 h 1124"/>
                <a:gd name="T42" fmla="*/ 0 w 1391"/>
                <a:gd name="T43" fmla="*/ 1124 h 112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91"/>
                <a:gd name="T67" fmla="*/ 0 h 1124"/>
                <a:gd name="T68" fmla="*/ 1391 w 1391"/>
                <a:gd name="T69" fmla="*/ 1124 h 112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91" h="1124">
                  <a:moveTo>
                    <a:pt x="0" y="1124"/>
                  </a:moveTo>
                  <a:lnTo>
                    <a:pt x="0" y="91"/>
                  </a:lnTo>
                  <a:lnTo>
                    <a:pt x="538" y="91"/>
                  </a:lnTo>
                  <a:lnTo>
                    <a:pt x="542" y="72"/>
                  </a:lnTo>
                  <a:lnTo>
                    <a:pt x="551" y="56"/>
                  </a:lnTo>
                  <a:lnTo>
                    <a:pt x="565" y="41"/>
                  </a:lnTo>
                  <a:lnTo>
                    <a:pt x="585" y="27"/>
                  </a:lnTo>
                  <a:lnTo>
                    <a:pt x="608" y="15"/>
                  </a:lnTo>
                  <a:lnTo>
                    <a:pt x="635" y="7"/>
                  </a:lnTo>
                  <a:lnTo>
                    <a:pt x="665" y="1"/>
                  </a:lnTo>
                  <a:lnTo>
                    <a:pt x="696" y="0"/>
                  </a:lnTo>
                  <a:lnTo>
                    <a:pt x="727" y="1"/>
                  </a:lnTo>
                  <a:lnTo>
                    <a:pt x="757" y="7"/>
                  </a:lnTo>
                  <a:lnTo>
                    <a:pt x="783" y="15"/>
                  </a:lnTo>
                  <a:lnTo>
                    <a:pt x="806" y="27"/>
                  </a:lnTo>
                  <a:lnTo>
                    <a:pt x="826" y="41"/>
                  </a:lnTo>
                  <a:lnTo>
                    <a:pt x="840" y="56"/>
                  </a:lnTo>
                  <a:lnTo>
                    <a:pt x="849" y="72"/>
                  </a:lnTo>
                  <a:lnTo>
                    <a:pt x="853" y="91"/>
                  </a:lnTo>
                  <a:lnTo>
                    <a:pt x="1391" y="91"/>
                  </a:lnTo>
                  <a:lnTo>
                    <a:pt x="1391" y="1124"/>
                  </a:lnTo>
                  <a:lnTo>
                    <a:pt x="0" y="1124"/>
                  </a:lnTo>
                  <a:close/>
                </a:path>
              </a:pathLst>
            </a:custGeom>
            <a:solidFill>
              <a:srgbClr val="9933FF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75" name="Rectangle 306"/>
            <p:cNvSpPr>
              <a:spLocks noChangeArrowheads="1"/>
            </p:cNvSpPr>
            <p:nvPr/>
          </p:nvSpPr>
          <p:spPr bwMode="auto">
            <a:xfrm>
              <a:off x="4870" y="1880"/>
              <a:ext cx="86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76" name="Rectangle 307"/>
            <p:cNvSpPr>
              <a:spLocks noChangeArrowheads="1"/>
            </p:cNvSpPr>
            <p:nvPr/>
          </p:nvSpPr>
          <p:spPr bwMode="auto">
            <a:xfrm>
              <a:off x="4823" y="1932"/>
              <a:ext cx="87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77" name="Rectangle 308"/>
            <p:cNvSpPr>
              <a:spLocks noChangeArrowheads="1"/>
            </p:cNvSpPr>
            <p:nvPr/>
          </p:nvSpPr>
          <p:spPr bwMode="auto">
            <a:xfrm>
              <a:off x="5124" y="1830"/>
              <a:ext cx="85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78" name="Rectangle 309"/>
            <p:cNvSpPr>
              <a:spLocks noChangeArrowheads="1"/>
            </p:cNvSpPr>
            <p:nvPr/>
          </p:nvSpPr>
          <p:spPr bwMode="auto">
            <a:xfrm>
              <a:off x="5076" y="1880"/>
              <a:ext cx="87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79" name="Rectangle 310"/>
            <p:cNvSpPr>
              <a:spLocks noChangeArrowheads="1"/>
            </p:cNvSpPr>
            <p:nvPr/>
          </p:nvSpPr>
          <p:spPr bwMode="auto">
            <a:xfrm>
              <a:off x="5076" y="1781"/>
              <a:ext cx="87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80" name="Rectangle 311"/>
            <p:cNvSpPr>
              <a:spLocks noChangeArrowheads="1"/>
            </p:cNvSpPr>
            <p:nvPr/>
          </p:nvSpPr>
          <p:spPr bwMode="auto">
            <a:xfrm>
              <a:off x="3977" y="1872"/>
              <a:ext cx="86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81" name="Rectangle 312"/>
            <p:cNvSpPr>
              <a:spLocks noChangeArrowheads="1"/>
            </p:cNvSpPr>
            <p:nvPr/>
          </p:nvSpPr>
          <p:spPr bwMode="auto">
            <a:xfrm>
              <a:off x="3977" y="1820"/>
              <a:ext cx="40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82" name="Rectangle 313"/>
            <p:cNvSpPr>
              <a:spLocks noChangeArrowheads="1"/>
            </p:cNvSpPr>
            <p:nvPr/>
          </p:nvSpPr>
          <p:spPr bwMode="auto">
            <a:xfrm>
              <a:off x="3977" y="1923"/>
              <a:ext cx="40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83" name="Rectangle 314"/>
            <p:cNvSpPr>
              <a:spLocks noChangeArrowheads="1"/>
            </p:cNvSpPr>
            <p:nvPr/>
          </p:nvSpPr>
          <p:spPr bwMode="auto">
            <a:xfrm>
              <a:off x="4350" y="1872"/>
              <a:ext cx="87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84" name="Rectangle 315"/>
            <p:cNvSpPr>
              <a:spLocks noChangeArrowheads="1"/>
            </p:cNvSpPr>
            <p:nvPr/>
          </p:nvSpPr>
          <p:spPr bwMode="auto">
            <a:xfrm>
              <a:off x="4303" y="1923"/>
              <a:ext cx="87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85" name="Rectangle 316"/>
            <p:cNvSpPr>
              <a:spLocks noChangeArrowheads="1"/>
            </p:cNvSpPr>
            <p:nvPr/>
          </p:nvSpPr>
          <p:spPr bwMode="auto">
            <a:xfrm>
              <a:off x="3977" y="2254"/>
              <a:ext cx="86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86" name="Rectangle 317"/>
            <p:cNvSpPr>
              <a:spLocks noChangeArrowheads="1"/>
            </p:cNvSpPr>
            <p:nvPr/>
          </p:nvSpPr>
          <p:spPr bwMode="auto">
            <a:xfrm>
              <a:off x="3977" y="2202"/>
              <a:ext cx="40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87" name="Rectangle 318"/>
            <p:cNvSpPr>
              <a:spLocks noChangeArrowheads="1"/>
            </p:cNvSpPr>
            <p:nvPr/>
          </p:nvSpPr>
          <p:spPr bwMode="auto">
            <a:xfrm>
              <a:off x="3977" y="2304"/>
              <a:ext cx="40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88" name="Rectangle 319"/>
            <p:cNvSpPr>
              <a:spLocks noChangeArrowheads="1"/>
            </p:cNvSpPr>
            <p:nvPr/>
          </p:nvSpPr>
          <p:spPr bwMode="auto">
            <a:xfrm>
              <a:off x="4350" y="2254"/>
              <a:ext cx="87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89" name="Rectangle 320"/>
            <p:cNvSpPr>
              <a:spLocks noChangeArrowheads="1"/>
            </p:cNvSpPr>
            <p:nvPr/>
          </p:nvSpPr>
          <p:spPr bwMode="auto">
            <a:xfrm>
              <a:off x="4303" y="2304"/>
              <a:ext cx="87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90" name="Freeform 321"/>
            <p:cNvSpPr>
              <a:spLocks/>
            </p:cNvSpPr>
            <p:nvPr/>
          </p:nvSpPr>
          <p:spPr bwMode="auto">
            <a:xfrm>
              <a:off x="4515" y="1872"/>
              <a:ext cx="315" cy="90"/>
            </a:xfrm>
            <a:custGeom>
              <a:avLst/>
              <a:gdLst>
                <a:gd name="T0" fmla="*/ 315 w 315"/>
                <a:gd name="T1" fmla="*/ 90 h 90"/>
                <a:gd name="T2" fmla="*/ 311 w 315"/>
                <a:gd name="T3" fmla="*/ 72 h 90"/>
                <a:gd name="T4" fmla="*/ 302 w 315"/>
                <a:gd name="T5" fmla="*/ 55 h 90"/>
                <a:gd name="T6" fmla="*/ 288 w 315"/>
                <a:gd name="T7" fmla="*/ 40 h 90"/>
                <a:gd name="T8" fmla="*/ 268 w 315"/>
                <a:gd name="T9" fmla="*/ 26 h 90"/>
                <a:gd name="T10" fmla="*/ 245 w 315"/>
                <a:gd name="T11" fmla="*/ 15 h 90"/>
                <a:gd name="T12" fmla="*/ 219 w 315"/>
                <a:gd name="T13" fmla="*/ 7 h 90"/>
                <a:gd name="T14" fmla="*/ 189 w 315"/>
                <a:gd name="T15" fmla="*/ 1 h 90"/>
                <a:gd name="T16" fmla="*/ 158 w 315"/>
                <a:gd name="T17" fmla="*/ 0 h 90"/>
                <a:gd name="T18" fmla="*/ 127 w 315"/>
                <a:gd name="T19" fmla="*/ 1 h 90"/>
                <a:gd name="T20" fmla="*/ 97 w 315"/>
                <a:gd name="T21" fmla="*/ 7 h 90"/>
                <a:gd name="T22" fmla="*/ 70 w 315"/>
                <a:gd name="T23" fmla="*/ 15 h 90"/>
                <a:gd name="T24" fmla="*/ 47 w 315"/>
                <a:gd name="T25" fmla="*/ 26 h 90"/>
                <a:gd name="T26" fmla="*/ 27 w 315"/>
                <a:gd name="T27" fmla="*/ 40 h 90"/>
                <a:gd name="T28" fmla="*/ 13 w 315"/>
                <a:gd name="T29" fmla="*/ 55 h 90"/>
                <a:gd name="T30" fmla="*/ 4 w 315"/>
                <a:gd name="T31" fmla="*/ 72 h 90"/>
                <a:gd name="T32" fmla="*/ 0 w 315"/>
                <a:gd name="T33" fmla="*/ 90 h 90"/>
                <a:gd name="T34" fmla="*/ 315 w 315"/>
                <a:gd name="T35" fmla="*/ 90 h 9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15"/>
                <a:gd name="T55" fmla="*/ 0 h 90"/>
                <a:gd name="T56" fmla="*/ 315 w 315"/>
                <a:gd name="T57" fmla="*/ 90 h 9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15" h="90">
                  <a:moveTo>
                    <a:pt x="315" y="90"/>
                  </a:moveTo>
                  <a:lnTo>
                    <a:pt x="311" y="72"/>
                  </a:lnTo>
                  <a:lnTo>
                    <a:pt x="302" y="55"/>
                  </a:lnTo>
                  <a:lnTo>
                    <a:pt x="288" y="40"/>
                  </a:lnTo>
                  <a:lnTo>
                    <a:pt x="268" y="26"/>
                  </a:lnTo>
                  <a:lnTo>
                    <a:pt x="245" y="15"/>
                  </a:lnTo>
                  <a:lnTo>
                    <a:pt x="219" y="7"/>
                  </a:lnTo>
                  <a:lnTo>
                    <a:pt x="189" y="1"/>
                  </a:lnTo>
                  <a:lnTo>
                    <a:pt x="158" y="0"/>
                  </a:lnTo>
                  <a:lnTo>
                    <a:pt x="127" y="1"/>
                  </a:lnTo>
                  <a:lnTo>
                    <a:pt x="97" y="7"/>
                  </a:lnTo>
                  <a:lnTo>
                    <a:pt x="70" y="15"/>
                  </a:lnTo>
                  <a:lnTo>
                    <a:pt x="47" y="26"/>
                  </a:lnTo>
                  <a:lnTo>
                    <a:pt x="27" y="40"/>
                  </a:lnTo>
                  <a:lnTo>
                    <a:pt x="13" y="55"/>
                  </a:lnTo>
                  <a:lnTo>
                    <a:pt x="4" y="72"/>
                  </a:lnTo>
                  <a:lnTo>
                    <a:pt x="0" y="90"/>
                  </a:lnTo>
                  <a:lnTo>
                    <a:pt x="315" y="90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91" name="Freeform 322"/>
            <p:cNvSpPr>
              <a:spLocks/>
            </p:cNvSpPr>
            <p:nvPr/>
          </p:nvSpPr>
          <p:spPr bwMode="auto">
            <a:xfrm>
              <a:off x="4012" y="1298"/>
              <a:ext cx="1321" cy="147"/>
            </a:xfrm>
            <a:custGeom>
              <a:avLst/>
              <a:gdLst>
                <a:gd name="T0" fmla="*/ 630 w 1321"/>
                <a:gd name="T1" fmla="*/ 57 h 147"/>
                <a:gd name="T2" fmla="*/ 573 w 1321"/>
                <a:gd name="T3" fmla="*/ 71 h 147"/>
                <a:gd name="T4" fmla="*/ 530 w 1321"/>
                <a:gd name="T5" fmla="*/ 97 h 147"/>
                <a:gd name="T6" fmla="*/ 507 w 1321"/>
                <a:gd name="T7" fmla="*/ 128 h 147"/>
                <a:gd name="T8" fmla="*/ 0 w 1321"/>
                <a:gd name="T9" fmla="*/ 147 h 147"/>
                <a:gd name="T10" fmla="*/ 5 w 1321"/>
                <a:gd name="T11" fmla="*/ 101 h 147"/>
                <a:gd name="T12" fmla="*/ 41 w 1321"/>
                <a:gd name="T13" fmla="*/ 101 h 147"/>
                <a:gd name="T14" fmla="*/ 104 w 1321"/>
                <a:gd name="T15" fmla="*/ 101 h 147"/>
                <a:gd name="T16" fmla="*/ 181 w 1321"/>
                <a:gd name="T17" fmla="*/ 101 h 147"/>
                <a:gd name="T18" fmla="*/ 267 w 1321"/>
                <a:gd name="T19" fmla="*/ 101 h 147"/>
                <a:gd name="T20" fmla="*/ 348 w 1321"/>
                <a:gd name="T21" fmla="*/ 101 h 147"/>
                <a:gd name="T22" fmla="*/ 416 w 1321"/>
                <a:gd name="T23" fmla="*/ 101 h 147"/>
                <a:gd name="T24" fmla="*/ 461 w 1321"/>
                <a:gd name="T25" fmla="*/ 101 h 147"/>
                <a:gd name="T26" fmla="*/ 477 w 1321"/>
                <a:gd name="T27" fmla="*/ 91 h 147"/>
                <a:gd name="T28" fmla="*/ 491 w 1321"/>
                <a:gd name="T29" fmla="*/ 72 h 147"/>
                <a:gd name="T30" fmla="*/ 510 w 1321"/>
                <a:gd name="T31" fmla="*/ 55 h 147"/>
                <a:gd name="T32" fmla="*/ 532 w 1321"/>
                <a:gd name="T33" fmla="*/ 38 h 147"/>
                <a:gd name="T34" fmla="*/ 557 w 1321"/>
                <a:gd name="T35" fmla="*/ 25 h 147"/>
                <a:gd name="T36" fmla="*/ 584 w 1321"/>
                <a:gd name="T37" fmla="*/ 12 h 147"/>
                <a:gd name="T38" fmla="*/ 614 w 1321"/>
                <a:gd name="T39" fmla="*/ 4 h 147"/>
                <a:gd name="T40" fmla="*/ 646 w 1321"/>
                <a:gd name="T41" fmla="*/ 0 h 147"/>
                <a:gd name="T42" fmla="*/ 677 w 1321"/>
                <a:gd name="T43" fmla="*/ 0 h 147"/>
                <a:gd name="T44" fmla="*/ 708 w 1321"/>
                <a:gd name="T45" fmla="*/ 4 h 147"/>
                <a:gd name="T46" fmla="*/ 737 w 1321"/>
                <a:gd name="T47" fmla="*/ 12 h 147"/>
                <a:gd name="T48" fmla="*/ 764 w 1321"/>
                <a:gd name="T49" fmla="*/ 25 h 147"/>
                <a:gd name="T50" fmla="*/ 790 w 1321"/>
                <a:gd name="T51" fmla="*/ 38 h 147"/>
                <a:gd name="T52" fmla="*/ 811 w 1321"/>
                <a:gd name="T53" fmla="*/ 55 h 147"/>
                <a:gd name="T54" fmla="*/ 830 w 1321"/>
                <a:gd name="T55" fmla="*/ 72 h 147"/>
                <a:gd name="T56" fmla="*/ 844 w 1321"/>
                <a:gd name="T57" fmla="*/ 91 h 147"/>
                <a:gd name="T58" fmla="*/ 860 w 1321"/>
                <a:gd name="T59" fmla="*/ 101 h 147"/>
                <a:gd name="T60" fmla="*/ 905 w 1321"/>
                <a:gd name="T61" fmla="*/ 101 h 147"/>
                <a:gd name="T62" fmla="*/ 973 w 1321"/>
                <a:gd name="T63" fmla="*/ 101 h 147"/>
                <a:gd name="T64" fmla="*/ 1054 w 1321"/>
                <a:gd name="T65" fmla="*/ 101 h 147"/>
                <a:gd name="T66" fmla="*/ 1140 w 1321"/>
                <a:gd name="T67" fmla="*/ 101 h 147"/>
                <a:gd name="T68" fmla="*/ 1217 w 1321"/>
                <a:gd name="T69" fmla="*/ 101 h 147"/>
                <a:gd name="T70" fmla="*/ 1280 w 1321"/>
                <a:gd name="T71" fmla="*/ 101 h 147"/>
                <a:gd name="T72" fmla="*/ 1316 w 1321"/>
                <a:gd name="T73" fmla="*/ 101 h 147"/>
                <a:gd name="T74" fmla="*/ 1321 w 1321"/>
                <a:gd name="T75" fmla="*/ 147 h 147"/>
                <a:gd name="T76" fmla="*/ 814 w 1321"/>
                <a:gd name="T77" fmla="*/ 128 h 147"/>
                <a:gd name="T78" fmla="*/ 791 w 1321"/>
                <a:gd name="T79" fmla="*/ 97 h 147"/>
                <a:gd name="T80" fmla="*/ 748 w 1321"/>
                <a:gd name="T81" fmla="*/ 71 h 147"/>
                <a:gd name="T82" fmla="*/ 692 w 1321"/>
                <a:gd name="T83" fmla="*/ 57 h 1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21"/>
                <a:gd name="T127" fmla="*/ 0 h 147"/>
                <a:gd name="T128" fmla="*/ 1321 w 1321"/>
                <a:gd name="T129" fmla="*/ 147 h 14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21" h="147">
                  <a:moveTo>
                    <a:pt x="661" y="56"/>
                  </a:moveTo>
                  <a:lnTo>
                    <a:pt x="630" y="57"/>
                  </a:lnTo>
                  <a:lnTo>
                    <a:pt x="600" y="63"/>
                  </a:lnTo>
                  <a:lnTo>
                    <a:pt x="573" y="71"/>
                  </a:lnTo>
                  <a:lnTo>
                    <a:pt x="550" y="83"/>
                  </a:lnTo>
                  <a:lnTo>
                    <a:pt x="530" y="97"/>
                  </a:lnTo>
                  <a:lnTo>
                    <a:pt x="516" y="112"/>
                  </a:lnTo>
                  <a:lnTo>
                    <a:pt x="507" y="128"/>
                  </a:lnTo>
                  <a:lnTo>
                    <a:pt x="503" y="147"/>
                  </a:lnTo>
                  <a:lnTo>
                    <a:pt x="0" y="147"/>
                  </a:lnTo>
                  <a:lnTo>
                    <a:pt x="0" y="101"/>
                  </a:lnTo>
                  <a:lnTo>
                    <a:pt x="5" y="101"/>
                  </a:lnTo>
                  <a:lnTo>
                    <a:pt x="19" y="101"/>
                  </a:lnTo>
                  <a:lnTo>
                    <a:pt x="41" y="101"/>
                  </a:lnTo>
                  <a:lnTo>
                    <a:pt x="69" y="101"/>
                  </a:lnTo>
                  <a:lnTo>
                    <a:pt x="104" y="101"/>
                  </a:lnTo>
                  <a:lnTo>
                    <a:pt x="141" y="101"/>
                  </a:lnTo>
                  <a:lnTo>
                    <a:pt x="181" y="101"/>
                  </a:lnTo>
                  <a:lnTo>
                    <a:pt x="225" y="101"/>
                  </a:lnTo>
                  <a:lnTo>
                    <a:pt x="267" y="101"/>
                  </a:lnTo>
                  <a:lnTo>
                    <a:pt x="309" y="101"/>
                  </a:lnTo>
                  <a:lnTo>
                    <a:pt x="348" y="101"/>
                  </a:lnTo>
                  <a:lnTo>
                    <a:pt x="385" y="101"/>
                  </a:lnTo>
                  <a:lnTo>
                    <a:pt x="416" y="101"/>
                  </a:lnTo>
                  <a:lnTo>
                    <a:pt x="442" y="101"/>
                  </a:lnTo>
                  <a:lnTo>
                    <a:pt x="461" y="101"/>
                  </a:lnTo>
                  <a:lnTo>
                    <a:pt x="471" y="101"/>
                  </a:lnTo>
                  <a:lnTo>
                    <a:pt x="477" y="91"/>
                  </a:lnTo>
                  <a:lnTo>
                    <a:pt x="483" y="82"/>
                  </a:lnTo>
                  <a:lnTo>
                    <a:pt x="491" y="72"/>
                  </a:lnTo>
                  <a:lnTo>
                    <a:pt x="500" y="63"/>
                  </a:lnTo>
                  <a:lnTo>
                    <a:pt x="510" y="55"/>
                  </a:lnTo>
                  <a:lnTo>
                    <a:pt x="520" y="45"/>
                  </a:lnTo>
                  <a:lnTo>
                    <a:pt x="532" y="38"/>
                  </a:lnTo>
                  <a:lnTo>
                    <a:pt x="545" y="30"/>
                  </a:lnTo>
                  <a:lnTo>
                    <a:pt x="557" y="25"/>
                  </a:lnTo>
                  <a:lnTo>
                    <a:pt x="571" y="18"/>
                  </a:lnTo>
                  <a:lnTo>
                    <a:pt x="584" y="12"/>
                  </a:lnTo>
                  <a:lnTo>
                    <a:pt x="599" y="8"/>
                  </a:lnTo>
                  <a:lnTo>
                    <a:pt x="614" y="4"/>
                  </a:lnTo>
                  <a:lnTo>
                    <a:pt x="630" y="3"/>
                  </a:lnTo>
                  <a:lnTo>
                    <a:pt x="646" y="0"/>
                  </a:lnTo>
                  <a:lnTo>
                    <a:pt x="661" y="0"/>
                  </a:lnTo>
                  <a:lnTo>
                    <a:pt x="677" y="0"/>
                  </a:lnTo>
                  <a:lnTo>
                    <a:pt x="692" y="3"/>
                  </a:lnTo>
                  <a:lnTo>
                    <a:pt x="708" y="4"/>
                  </a:lnTo>
                  <a:lnTo>
                    <a:pt x="722" y="8"/>
                  </a:lnTo>
                  <a:lnTo>
                    <a:pt x="737" y="12"/>
                  </a:lnTo>
                  <a:lnTo>
                    <a:pt x="751" y="18"/>
                  </a:lnTo>
                  <a:lnTo>
                    <a:pt x="764" y="25"/>
                  </a:lnTo>
                  <a:lnTo>
                    <a:pt x="778" y="30"/>
                  </a:lnTo>
                  <a:lnTo>
                    <a:pt x="790" y="38"/>
                  </a:lnTo>
                  <a:lnTo>
                    <a:pt x="801" y="45"/>
                  </a:lnTo>
                  <a:lnTo>
                    <a:pt x="811" y="55"/>
                  </a:lnTo>
                  <a:lnTo>
                    <a:pt x="821" y="63"/>
                  </a:lnTo>
                  <a:lnTo>
                    <a:pt x="830" y="72"/>
                  </a:lnTo>
                  <a:lnTo>
                    <a:pt x="838" y="82"/>
                  </a:lnTo>
                  <a:lnTo>
                    <a:pt x="844" y="91"/>
                  </a:lnTo>
                  <a:lnTo>
                    <a:pt x="850" y="101"/>
                  </a:lnTo>
                  <a:lnTo>
                    <a:pt x="860" y="101"/>
                  </a:lnTo>
                  <a:lnTo>
                    <a:pt x="879" y="101"/>
                  </a:lnTo>
                  <a:lnTo>
                    <a:pt x="905" y="101"/>
                  </a:lnTo>
                  <a:lnTo>
                    <a:pt x="937" y="101"/>
                  </a:lnTo>
                  <a:lnTo>
                    <a:pt x="973" y="101"/>
                  </a:lnTo>
                  <a:lnTo>
                    <a:pt x="1012" y="101"/>
                  </a:lnTo>
                  <a:lnTo>
                    <a:pt x="1054" y="101"/>
                  </a:lnTo>
                  <a:lnTo>
                    <a:pt x="1098" y="101"/>
                  </a:lnTo>
                  <a:lnTo>
                    <a:pt x="1140" y="101"/>
                  </a:lnTo>
                  <a:lnTo>
                    <a:pt x="1180" y="101"/>
                  </a:lnTo>
                  <a:lnTo>
                    <a:pt x="1217" y="101"/>
                  </a:lnTo>
                  <a:lnTo>
                    <a:pt x="1252" y="101"/>
                  </a:lnTo>
                  <a:lnTo>
                    <a:pt x="1280" y="101"/>
                  </a:lnTo>
                  <a:lnTo>
                    <a:pt x="1302" y="101"/>
                  </a:lnTo>
                  <a:lnTo>
                    <a:pt x="1316" y="101"/>
                  </a:lnTo>
                  <a:lnTo>
                    <a:pt x="1321" y="101"/>
                  </a:lnTo>
                  <a:lnTo>
                    <a:pt x="1321" y="147"/>
                  </a:lnTo>
                  <a:lnTo>
                    <a:pt x="818" y="147"/>
                  </a:lnTo>
                  <a:lnTo>
                    <a:pt x="814" y="128"/>
                  </a:lnTo>
                  <a:lnTo>
                    <a:pt x="805" y="112"/>
                  </a:lnTo>
                  <a:lnTo>
                    <a:pt x="791" y="97"/>
                  </a:lnTo>
                  <a:lnTo>
                    <a:pt x="771" y="83"/>
                  </a:lnTo>
                  <a:lnTo>
                    <a:pt x="748" y="71"/>
                  </a:lnTo>
                  <a:lnTo>
                    <a:pt x="722" y="63"/>
                  </a:lnTo>
                  <a:lnTo>
                    <a:pt x="692" y="57"/>
                  </a:lnTo>
                  <a:lnTo>
                    <a:pt x="661" y="56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92" name="Rectangle 323"/>
            <p:cNvSpPr>
              <a:spLocks noChangeArrowheads="1"/>
            </p:cNvSpPr>
            <p:nvPr/>
          </p:nvSpPr>
          <p:spPr bwMode="auto">
            <a:xfrm>
              <a:off x="5333" y="1385"/>
              <a:ext cx="65" cy="12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93" name="Rectangle 324"/>
            <p:cNvSpPr>
              <a:spLocks noChangeArrowheads="1"/>
            </p:cNvSpPr>
            <p:nvPr/>
          </p:nvSpPr>
          <p:spPr bwMode="auto">
            <a:xfrm>
              <a:off x="3947" y="1385"/>
              <a:ext cx="65" cy="12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94" name="Rectangle 325"/>
            <p:cNvSpPr>
              <a:spLocks noChangeArrowheads="1"/>
            </p:cNvSpPr>
            <p:nvPr/>
          </p:nvSpPr>
          <p:spPr bwMode="auto">
            <a:xfrm>
              <a:off x="4521" y="1962"/>
              <a:ext cx="303" cy="33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95" name="Rectangle 326"/>
            <p:cNvSpPr>
              <a:spLocks noChangeArrowheads="1"/>
            </p:cNvSpPr>
            <p:nvPr/>
          </p:nvSpPr>
          <p:spPr bwMode="auto">
            <a:xfrm>
              <a:off x="4521" y="2293"/>
              <a:ext cx="303" cy="1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96" name="Rectangle 327"/>
            <p:cNvSpPr>
              <a:spLocks noChangeArrowheads="1"/>
            </p:cNvSpPr>
            <p:nvPr/>
          </p:nvSpPr>
          <p:spPr bwMode="auto">
            <a:xfrm>
              <a:off x="4521" y="2356"/>
              <a:ext cx="303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97" name="Rectangle 328"/>
            <p:cNvSpPr>
              <a:spLocks noChangeArrowheads="1"/>
            </p:cNvSpPr>
            <p:nvPr/>
          </p:nvSpPr>
          <p:spPr bwMode="auto">
            <a:xfrm>
              <a:off x="4521" y="2418"/>
              <a:ext cx="303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98" name="Rectangle 329"/>
            <p:cNvSpPr>
              <a:spLocks noChangeArrowheads="1"/>
            </p:cNvSpPr>
            <p:nvPr/>
          </p:nvSpPr>
          <p:spPr bwMode="auto">
            <a:xfrm>
              <a:off x="4681" y="1984"/>
              <a:ext cx="129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99" name="Rectangle 330"/>
            <p:cNvSpPr>
              <a:spLocks noChangeArrowheads="1"/>
            </p:cNvSpPr>
            <p:nvPr/>
          </p:nvSpPr>
          <p:spPr bwMode="auto">
            <a:xfrm>
              <a:off x="4681" y="1984"/>
              <a:ext cx="129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00" name="Rectangle 331"/>
            <p:cNvSpPr>
              <a:spLocks noChangeArrowheads="1"/>
            </p:cNvSpPr>
            <p:nvPr/>
          </p:nvSpPr>
          <p:spPr bwMode="auto">
            <a:xfrm>
              <a:off x="4535" y="1984"/>
              <a:ext cx="13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01" name="Rectangle 332"/>
            <p:cNvSpPr>
              <a:spLocks noChangeArrowheads="1"/>
            </p:cNvSpPr>
            <p:nvPr/>
          </p:nvSpPr>
          <p:spPr bwMode="auto">
            <a:xfrm>
              <a:off x="4681" y="2169"/>
              <a:ext cx="129" cy="1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02" name="Rectangle 333"/>
            <p:cNvSpPr>
              <a:spLocks noChangeArrowheads="1"/>
            </p:cNvSpPr>
            <p:nvPr/>
          </p:nvSpPr>
          <p:spPr bwMode="auto">
            <a:xfrm>
              <a:off x="4824" y="2223"/>
              <a:ext cx="73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03" name="Rectangle 334"/>
            <p:cNvSpPr>
              <a:spLocks noChangeArrowheads="1"/>
            </p:cNvSpPr>
            <p:nvPr/>
          </p:nvSpPr>
          <p:spPr bwMode="auto">
            <a:xfrm>
              <a:off x="4448" y="2223"/>
              <a:ext cx="73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04" name="Rectangle 335"/>
            <p:cNvSpPr>
              <a:spLocks noChangeArrowheads="1"/>
            </p:cNvSpPr>
            <p:nvPr/>
          </p:nvSpPr>
          <p:spPr bwMode="auto">
            <a:xfrm>
              <a:off x="4521" y="2310"/>
              <a:ext cx="303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05" name="Rectangle 336"/>
            <p:cNvSpPr>
              <a:spLocks noChangeArrowheads="1"/>
            </p:cNvSpPr>
            <p:nvPr/>
          </p:nvSpPr>
          <p:spPr bwMode="auto">
            <a:xfrm>
              <a:off x="4521" y="2371"/>
              <a:ext cx="303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06" name="Rectangle 337"/>
            <p:cNvSpPr>
              <a:spLocks noChangeArrowheads="1"/>
            </p:cNvSpPr>
            <p:nvPr/>
          </p:nvSpPr>
          <p:spPr bwMode="auto">
            <a:xfrm>
              <a:off x="4521" y="2434"/>
              <a:ext cx="303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07" name="Rectangle 338"/>
            <p:cNvSpPr>
              <a:spLocks noChangeArrowheads="1"/>
            </p:cNvSpPr>
            <p:nvPr/>
          </p:nvSpPr>
          <p:spPr bwMode="auto">
            <a:xfrm>
              <a:off x="4681" y="2169"/>
              <a:ext cx="129" cy="1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08" name="Rectangle 339"/>
            <p:cNvSpPr>
              <a:spLocks noChangeArrowheads="1"/>
            </p:cNvSpPr>
            <p:nvPr/>
          </p:nvSpPr>
          <p:spPr bwMode="auto">
            <a:xfrm>
              <a:off x="4535" y="2169"/>
              <a:ext cx="130" cy="1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09" name="Rectangle 340"/>
            <p:cNvSpPr>
              <a:spLocks noChangeArrowheads="1"/>
            </p:cNvSpPr>
            <p:nvPr/>
          </p:nvSpPr>
          <p:spPr bwMode="auto">
            <a:xfrm>
              <a:off x="4681" y="2108"/>
              <a:ext cx="28" cy="5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10" name="Rectangle 341"/>
            <p:cNvSpPr>
              <a:spLocks noChangeArrowheads="1"/>
            </p:cNvSpPr>
            <p:nvPr/>
          </p:nvSpPr>
          <p:spPr bwMode="auto">
            <a:xfrm>
              <a:off x="4638" y="2108"/>
              <a:ext cx="27" cy="5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11" name="Rectangle 342"/>
            <p:cNvSpPr>
              <a:spLocks noChangeArrowheads="1"/>
            </p:cNvSpPr>
            <p:nvPr/>
          </p:nvSpPr>
          <p:spPr bwMode="auto">
            <a:xfrm>
              <a:off x="4681" y="2195"/>
              <a:ext cx="129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12" name="Rectangle 343"/>
            <p:cNvSpPr>
              <a:spLocks noChangeArrowheads="1"/>
            </p:cNvSpPr>
            <p:nvPr/>
          </p:nvSpPr>
          <p:spPr bwMode="auto">
            <a:xfrm>
              <a:off x="4535" y="2195"/>
              <a:ext cx="13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13" name="Rectangle 344"/>
            <p:cNvSpPr>
              <a:spLocks noChangeArrowheads="1"/>
            </p:cNvSpPr>
            <p:nvPr/>
          </p:nvSpPr>
          <p:spPr bwMode="auto">
            <a:xfrm>
              <a:off x="4824" y="2353"/>
              <a:ext cx="73" cy="24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14" name="Rectangle 345"/>
            <p:cNvSpPr>
              <a:spLocks noChangeArrowheads="1"/>
            </p:cNvSpPr>
            <p:nvPr/>
          </p:nvSpPr>
          <p:spPr bwMode="auto">
            <a:xfrm>
              <a:off x="4448" y="2353"/>
              <a:ext cx="73" cy="24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15" name="Rectangle 346"/>
            <p:cNvSpPr>
              <a:spLocks noChangeArrowheads="1"/>
            </p:cNvSpPr>
            <p:nvPr/>
          </p:nvSpPr>
          <p:spPr bwMode="auto">
            <a:xfrm>
              <a:off x="5179" y="1538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16" name="Rectangle 347"/>
            <p:cNvSpPr>
              <a:spLocks noChangeArrowheads="1"/>
            </p:cNvSpPr>
            <p:nvPr/>
          </p:nvSpPr>
          <p:spPr bwMode="auto">
            <a:xfrm>
              <a:off x="4954" y="1962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17" name="Rectangle 348"/>
            <p:cNvSpPr>
              <a:spLocks noChangeArrowheads="1"/>
            </p:cNvSpPr>
            <p:nvPr/>
          </p:nvSpPr>
          <p:spPr bwMode="auto">
            <a:xfrm>
              <a:off x="4278" y="1538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18" name="Rectangle 349"/>
            <p:cNvSpPr>
              <a:spLocks noChangeArrowheads="1"/>
            </p:cNvSpPr>
            <p:nvPr/>
          </p:nvSpPr>
          <p:spPr bwMode="auto">
            <a:xfrm>
              <a:off x="4729" y="1538"/>
              <a:ext cx="112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19" name="Rectangle 350"/>
            <p:cNvSpPr>
              <a:spLocks noChangeArrowheads="1"/>
            </p:cNvSpPr>
            <p:nvPr/>
          </p:nvSpPr>
          <p:spPr bwMode="auto">
            <a:xfrm>
              <a:off x="4954" y="1538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20" name="Rectangle 351"/>
            <p:cNvSpPr>
              <a:spLocks noChangeArrowheads="1"/>
            </p:cNvSpPr>
            <p:nvPr/>
          </p:nvSpPr>
          <p:spPr bwMode="auto">
            <a:xfrm>
              <a:off x="5179" y="1962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21" name="Rectangle 352"/>
            <p:cNvSpPr>
              <a:spLocks noChangeArrowheads="1"/>
            </p:cNvSpPr>
            <p:nvPr/>
          </p:nvSpPr>
          <p:spPr bwMode="auto">
            <a:xfrm>
              <a:off x="4504" y="1538"/>
              <a:ext cx="112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22" name="Rectangle 353"/>
            <p:cNvSpPr>
              <a:spLocks noChangeArrowheads="1"/>
            </p:cNvSpPr>
            <p:nvPr/>
          </p:nvSpPr>
          <p:spPr bwMode="auto">
            <a:xfrm>
              <a:off x="4052" y="1538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23" name="Rectangle 354"/>
            <p:cNvSpPr>
              <a:spLocks noChangeArrowheads="1"/>
            </p:cNvSpPr>
            <p:nvPr/>
          </p:nvSpPr>
          <p:spPr bwMode="auto">
            <a:xfrm>
              <a:off x="4278" y="1962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24" name="Rectangle 355"/>
            <p:cNvSpPr>
              <a:spLocks noChangeArrowheads="1"/>
            </p:cNvSpPr>
            <p:nvPr/>
          </p:nvSpPr>
          <p:spPr bwMode="auto">
            <a:xfrm>
              <a:off x="4052" y="1962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25" name="Freeform 356"/>
            <p:cNvSpPr>
              <a:spLocks/>
            </p:cNvSpPr>
            <p:nvPr/>
          </p:nvSpPr>
          <p:spPr bwMode="auto">
            <a:xfrm>
              <a:off x="4709" y="1512"/>
              <a:ext cx="153" cy="329"/>
            </a:xfrm>
            <a:custGeom>
              <a:avLst/>
              <a:gdLst>
                <a:gd name="T0" fmla="*/ 132 w 153"/>
                <a:gd name="T1" fmla="*/ 191 h 329"/>
                <a:gd name="T2" fmla="*/ 20 w 153"/>
                <a:gd name="T3" fmla="*/ 191 h 329"/>
                <a:gd name="T4" fmla="*/ 20 w 153"/>
                <a:gd name="T5" fmla="*/ 303 h 329"/>
                <a:gd name="T6" fmla="*/ 132 w 153"/>
                <a:gd name="T7" fmla="*/ 303 h 329"/>
                <a:gd name="T8" fmla="*/ 153 w 153"/>
                <a:gd name="T9" fmla="*/ 329 h 329"/>
                <a:gd name="T10" fmla="*/ 0 w 153"/>
                <a:gd name="T11" fmla="*/ 329 h 329"/>
                <a:gd name="T12" fmla="*/ 0 w 153"/>
                <a:gd name="T13" fmla="*/ 0 h 329"/>
                <a:gd name="T14" fmla="*/ 153 w 153"/>
                <a:gd name="T15" fmla="*/ 0 h 329"/>
                <a:gd name="T16" fmla="*/ 132 w 153"/>
                <a:gd name="T17" fmla="*/ 26 h 329"/>
                <a:gd name="T18" fmla="*/ 20 w 153"/>
                <a:gd name="T19" fmla="*/ 26 h 329"/>
                <a:gd name="T20" fmla="*/ 20 w 153"/>
                <a:gd name="T21" fmla="*/ 151 h 329"/>
                <a:gd name="T22" fmla="*/ 132 w 153"/>
                <a:gd name="T23" fmla="*/ 151 h 329"/>
                <a:gd name="T24" fmla="*/ 132 w 153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"/>
                <a:gd name="T40" fmla="*/ 0 h 329"/>
                <a:gd name="T41" fmla="*/ 153 w 153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" h="329">
                  <a:moveTo>
                    <a:pt x="132" y="191"/>
                  </a:moveTo>
                  <a:lnTo>
                    <a:pt x="20" y="191"/>
                  </a:lnTo>
                  <a:lnTo>
                    <a:pt x="20" y="303"/>
                  </a:lnTo>
                  <a:lnTo>
                    <a:pt x="132" y="303"/>
                  </a:lnTo>
                  <a:lnTo>
                    <a:pt x="153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153" y="0"/>
                  </a:lnTo>
                  <a:lnTo>
                    <a:pt x="132" y="26"/>
                  </a:lnTo>
                  <a:lnTo>
                    <a:pt x="20" y="26"/>
                  </a:lnTo>
                  <a:lnTo>
                    <a:pt x="20" y="151"/>
                  </a:lnTo>
                  <a:lnTo>
                    <a:pt x="132" y="151"/>
                  </a:lnTo>
                  <a:lnTo>
                    <a:pt x="132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26" name="Freeform 357"/>
            <p:cNvSpPr>
              <a:spLocks/>
            </p:cNvSpPr>
            <p:nvPr/>
          </p:nvSpPr>
          <p:spPr bwMode="auto">
            <a:xfrm>
              <a:off x="4841" y="1512"/>
              <a:ext cx="21" cy="329"/>
            </a:xfrm>
            <a:custGeom>
              <a:avLst/>
              <a:gdLst>
                <a:gd name="T0" fmla="*/ 0 w 21"/>
                <a:gd name="T1" fmla="*/ 26 h 329"/>
                <a:gd name="T2" fmla="*/ 0 w 21"/>
                <a:gd name="T3" fmla="*/ 303 h 329"/>
                <a:gd name="T4" fmla="*/ 21 w 21"/>
                <a:gd name="T5" fmla="*/ 329 h 329"/>
                <a:gd name="T6" fmla="*/ 21 w 21"/>
                <a:gd name="T7" fmla="*/ 0 h 329"/>
                <a:gd name="T8" fmla="*/ 0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0" y="26"/>
                  </a:moveTo>
                  <a:lnTo>
                    <a:pt x="0" y="303"/>
                  </a:lnTo>
                  <a:lnTo>
                    <a:pt x="21" y="329"/>
                  </a:lnTo>
                  <a:lnTo>
                    <a:pt x="21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27" name="Freeform 358"/>
            <p:cNvSpPr>
              <a:spLocks/>
            </p:cNvSpPr>
            <p:nvPr/>
          </p:nvSpPr>
          <p:spPr bwMode="auto">
            <a:xfrm>
              <a:off x="4933" y="1512"/>
              <a:ext cx="154" cy="329"/>
            </a:xfrm>
            <a:custGeom>
              <a:avLst/>
              <a:gdLst>
                <a:gd name="T0" fmla="*/ 134 w 154"/>
                <a:gd name="T1" fmla="*/ 191 h 329"/>
                <a:gd name="T2" fmla="*/ 21 w 154"/>
                <a:gd name="T3" fmla="*/ 191 h 329"/>
                <a:gd name="T4" fmla="*/ 21 w 154"/>
                <a:gd name="T5" fmla="*/ 303 h 329"/>
                <a:gd name="T6" fmla="*/ 134 w 154"/>
                <a:gd name="T7" fmla="*/ 303 h 329"/>
                <a:gd name="T8" fmla="*/ 154 w 154"/>
                <a:gd name="T9" fmla="*/ 329 h 329"/>
                <a:gd name="T10" fmla="*/ 0 w 154"/>
                <a:gd name="T11" fmla="*/ 329 h 329"/>
                <a:gd name="T12" fmla="*/ 0 w 154"/>
                <a:gd name="T13" fmla="*/ 0 h 329"/>
                <a:gd name="T14" fmla="*/ 154 w 154"/>
                <a:gd name="T15" fmla="*/ 0 h 329"/>
                <a:gd name="T16" fmla="*/ 134 w 154"/>
                <a:gd name="T17" fmla="*/ 26 h 329"/>
                <a:gd name="T18" fmla="*/ 21 w 154"/>
                <a:gd name="T19" fmla="*/ 26 h 329"/>
                <a:gd name="T20" fmla="*/ 21 w 154"/>
                <a:gd name="T21" fmla="*/ 151 h 329"/>
                <a:gd name="T22" fmla="*/ 134 w 154"/>
                <a:gd name="T23" fmla="*/ 151 h 329"/>
                <a:gd name="T24" fmla="*/ 134 w 154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9"/>
                <a:gd name="T41" fmla="*/ 154 w 154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9">
                  <a:moveTo>
                    <a:pt x="134" y="191"/>
                  </a:moveTo>
                  <a:lnTo>
                    <a:pt x="21" y="191"/>
                  </a:lnTo>
                  <a:lnTo>
                    <a:pt x="21" y="303"/>
                  </a:lnTo>
                  <a:lnTo>
                    <a:pt x="134" y="303"/>
                  </a:lnTo>
                  <a:lnTo>
                    <a:pt x="154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4" y="26"/>
                  </a:lnTo>
                  <a:lnTo>
                    <a:pt x="21" y="26"/>
                  </a:lnTo>
                  <a:lnTo>
                    <a:pt x="21" y="151"/>
                  </a:lnTo>
                  <a:lnTo>
                    <a:pt x="134" y="151"/>
                  </a:lnTo>
                  <a:lnTo>
                    <a:pt x="134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28" name="Freeform 359"/>
            <p:cNvSpPr>
              <a:spLocks/>
            </p:cNvSpPr>
            <p:nvPr/>
          </p:nvSpPr>
          <p:spPr bwMode="auto">
            <a:xfrm>
              <a:off x="5067" y="1512"/>
              <a:ext cx="20" cy="329"/>
            </a:xfrm>
            <a:custGeom>
              <a:avLst/>
              <a:gdLst>
                <a:gd name="T0" fmla="*/ 0 w 20"/>
                <a:gd name="T1" fmla="*/ 26 h 329"/>
                <a:gd name="T2" fmla="*/ 0 w 20"/>
                <a:gd name="T3" fmla="*/ 303 h 329"/>
                <a:gd name="T4" fmla="*/ 20 w 20"/>
                <a:gd name="T5" fmla="*/ 329 h 329"/>
                <a:gd name="T6" fmla="*/ 20 w 20"/>
                <a:gd name="T7" fmla="*/ 0 h 329"/>
                <a:gd name="T8" fmla="*/ 0 w 20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9"/>
                <a:gd name="T17" fmla="*/ 20 w 20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9">
                  <a:moveTo>
                    <a:pt x="0" y="26"/>
                  </a:moveTo>
                  <a:lnTo>
                    <a:pt x="0" y="303"/>
                  </a:lnTo>
                  <a:lnTo>
                    <a:pt x="20" y="329"/>
                  </a:lnTo>
                  <a:lnTo>
                    <a:pt x="2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29" name="Freeform 360"/>
            <p:cNvSpPr>
              <a:spLocks/>
            </p:cNvSpPr>
            <p:nvPr/>
          </p:nvSpPr>
          <p:spPr bwMode="auto">
            <a:xfrm>
              <a:off x="5160" y="1512"/>
              <a:ext cx="154" cy="329"/>
            </a:xfrm>
            <a:custGeom>
              <a:avLst/>
              <a:gdLst>
                <a:gd name="T0" fmla="*/ 133 w 154"/>
                <a:gd name="T1" fmla="*/ 191 h 329"/>
                <a:gd name="T2" fmla="*/ 19 w 154"/>
                <a:gd name="T3" fmla="*/ 191 h 329"/>
                <a:gd name="T4" fmla="*/ 19 w 154"/>
                <a:gd name="T5" fmla="*/ 303 h 329"/>
                <a:gd name="T6" fmla="*/ 133 w 154"/>
                <a:gd name="T7" fmla="*/ 303 h 329"/>
                <a:gd name="T8" fmla="*/ 154 w 154"/>
                <a:gd name="T9" fmla="*/ 329 h 329"/>
                <a:gd name="T10" fmla="*/ 0 w 154"/>
                <a:gd name="T11" fmla="*/ 329 h 329"/>
                <a:gd name="T12" fmla="*/ 0 w 154"/>
                <a:gd name="T13" fmla="*/ 0 h 329"/>
                <a:gd name="T14" fmla="*/ 154 w 154"/>
                <a:gd name="T15" fmla="*/ 0 h 329"/>
                <a:gd name="T16" fmla="*/ 133 w 154"/>
                <a:gd name="T17" fmla="*/ 26 h 329"/>
                <a:gd name="T18" fmla="*/ 19 w 154"/>
                <a:gd name="T19" fmla="*/ 26 h 329"/>
                <a:gd name="T20" fmla="*/ 19 w 154"/>
                <a:gd name="T21" fmla="*/ 151 h 329"/>
                <a:gd name="T22" fmla="*/ 133 w 154"/>
                <a:gd name="T23" fmla="*/ 151 h 329"/>
                <a:gd name="T24" fmla="*/ 133 w 154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9"/>
                <a:gd name="T41" fmla="*/ 154 w 154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9">
                  <a:moveTo>
                    <a:pt x="133" y="191"/>
                  </a:moveTo>
                  <a:lnTo>
                    <a:pt x="19" y="191"/>
                  </a:lnTo>
                  <a:lnTo>
                    <a:pt x="19" y="303"/>
                  </a:lnTo>
                  <a:lnTo>
                    <a:pt x="133" y="303"/>
                  </a:lnTo>
                  <a:lnTo>
                    <a:pt x="154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3" y="26"/>
                  </a:lnTo>
                  <a:lnTo>
                    <a:pt x="19" y="26"/>
                  </a:lnTo>
                  <a:lnTo>
                    <a:pt x="19" y="151"/>
                  </a:lnTo>
                  <a:lnTo>
                    <a:pt x="133" y="151"/>
                  </a:lnTo>
                  <a:lnTo>
                    <a:pt x="133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30" name="Freeform 361"/>
            <p:cNvSpPr>
              <a:spLocks/>
            </p:cNvSpPr>
            <p:nvPr/>
          </p:nvSpPr>
          <p:spPr bwMode="auto">
            <a:xfrm>
              <a:off x="5293" y="1512"/>
              <a:ext cx="21" cy="329"/>
            </a:xfrm>
            <a:custGeom>
              <a:avLst/>
              <a:gdLst>
                <a:gd name="T0" fmla="*/ 0 w 21"/>
                <a:gd name="T1" fmla="*/ 26 h 329"/>
                <a:gd name="T2" fmla="*/ 0 w 21"/>
                <a:gd name="T3" fmla="*/ 303 h 329"/>
                <a:gd name="T4" fmla="*/ 21 w 21"/>
                <a:gd name="T5" fmla="*/ 329 h 329"/>
                <a:gd name="T6" fmla="*/ 21 w 21"/>
                <a:gd name="T7" fmla="*/ 0 h 329"/>
                <a:gd name="T8" fmla="*/ 0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0" y="26"/>
                  </a:moveTo>
                  <a:lnTo>
                    <a:pt x="0" y="303"/>
                  </a:lnTo>
                  <a:lnTo>
                    <a:pt x="21" y="329"/>
                  </a:lnTo>
                  <a:lnTo>
                    <a:pt x="21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31" name="Freeform 362"/>
            <p:cNvSpPr>
              <a:spLocks/>
            </p:cNvSpPr>
            <p:nvPr/>
          </p:nvSpPr>
          <p:spPr bwMode="auto">
            <a:xfrm>
              <a:off x="4933" y="1938"/>
              <a:ext cx="154" cy="325"/>
            </a:xfrm>
            <a:custGeom>
              <a:avLst/>
              <a:gdLst>
                <a:gd name="T0" fmla="*/ 134 w 154"/>
                <a:gd name="T1" fmla="*/ 189 h 325"/>
                <a:gd name="T2" fmla="*/ 21 w 154"/>
                <a:gd name="T3" fmla="*/ 189 h 325"/>
                <a:gd name="T4" fmla="*/ 21 w 154"/>
                <a:gd name="T5" fmla="*/ 301 h 325"/>
                <a:gd name="T6" fmla="*/ 134 w 154"/>
                <a:gd name="T7" fmla="*/ 301 h 325"/>
                <a:gd name="T8" fmla="*/ 154 w 154"/>
                <a:gd name="T9" fmla="*/ 325 h 325"/>
                <a:gd name="T10" fmla="*/ 0 w 154"/>
                <a:gd name="T11" fmla="*/ 325 h 325"/>
                <a:gd name="T12" fmla="*/ 0 w 154"/>
                <a:gd name="T13" fmla="*/ 0 h 325"/>
                <a:gd name="T14" fmla="*/ 154 w 154"/>
                <a:gd name="T15" fmla="*/ 0 h 325"/>
                <a:gd name="T16" fmla="*/ 134 w 154"/>
                <a:gd name="T17" fmla="*/ 24 h 325"/>
                <a:gd name="T18" fmla="*/ 21 w 154"/>
                <a:gd name="T19" fmla="*/ 24 h 325"/>
                <a:gd name="T20" fmla="*/ 21 w 154"/>
                <a:gd name="T21" fmla="*/ 150 h 325"/>
                <a:gd name="T22" fmla="*/ 134 w 154"/>
                <a:gd name="T23" fmla="*/ 150 h 325"/>
                <a:gd name="T24" fmla="*/ 134 w 154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5"/>
                <a:gd name="T41" fmla="*/ 154 w 154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5">
                  <a:moveTo>
                    <a:pt x="134" y="189"/>
                  </a:moveTo>
                  <a:lnTo>
                    <a:pt x="21" y="189"/>
                  </a:lnTo>
                  <a:lnTo>
                    <a:pt x="21" y="301"/>
                  </a:lnTo>
                  <a:lnTo>
                    <a:pt x="134" y="301"/>
                  </a:lnTo>
                  <a:lnTo>
                    <a:pt x="154" y="325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4" y="24"/>
                  </a:lnTo>
                  <a:lnTo>
                    <a:pt x="21" y="24"/>
                  </a:lnTo>
                  <a:lnTo>
                    <a:pt x="21" y="150"/>
                  </a:lnTo>
                  <a:lnTo>
                    <a:pt x="134" y="150"/>
                  </a:lnTo>
                  <a:lnTo>
                    <a:pt x="134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32" name="Freeform 363"/>
            <p:cNvSpPr>
              <a:spLocks/>
            </p:cNvSpPr>
            <p:nvPr/>
          </p:nvSpPr>
          <p:spPr bwMode="auto">
            <a:xfrm>
              <a:off x="5067" y="1938"/>
              <a:ext cx="20" cy="325"/>
            </a:xfrm>
            <a:custGeom>
              <a:avLst/>
              <a:gdLst>
                <a:gd name="T0" fmla="*/ 0 w 20"/>
                <a:gd name="T1" fmla="*/ 24 h 325"/>
                <a:gd name="T2" fmla="*/ 0 w 20"/>
                <a:gd name="T3" fmla="*/ 301 h 325"/>
                <a:gd name="T4" fmla="*/ 20 w 20"/>
                <a:gd name="T5" fmla="*/ 325 h 325"/>
                <a:gd name="T6" fmla="*/ 20 w 20"/>
                <a:gd name="T7" fmla="*/ 0 h 325"/>
                <a:gd name="T8" fmla="*/ 0 w 20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5"/>
                <a:gd name="T17" fmla="*/ 20 w 20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5">
                  <a:moveTo>
                    <a:pt x="0" y="24"/>
                  </a:moveTo>
                  <a:lnTo>
                    <a:pt x="0" y="301"/>
                  </a:lnTo>
                  <a:lnTo>
                    <a:pt x="20" y="325"/>
                  </a:lnTo>
                  <a:lnTo>
                    <a:pt x="2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33" name="Freeform 364"/>
            <p:cNvSpPr>
              <a:spLocks/>
            </p:cNvSpPr>
            <p:nvPr/>
          </p:nvSpPr>
          <p:spPr bwMode="auto">
            <a:xfrm>
              <a:off x="5160" y="1938"/>
              <a:ext cx="154" cy="325"/>
            </a:xfrm>
            <a:custGeom>
              <a:avLst/>
              <a:gdLst>
                <a:gd name="T0" fmla="*/ 133 w 154"/>
                <a:gd name="T1" fmla="*/ 189 h 325"/>
                <a:gd name="T2" fmla="*/ 19 w 154"/>
                <a:gd name="T3" fmla="*/ 189 h 325"/>
                <a:gd name="T4" fmla="*/ 19 w 154"/>
                <a:gd name="T5" fmla="*/ 301 h 325"/>
                <a:gd name="T6" fmla="*/ 133 w 154"/>
                <a:gd name="T7" fmla="*/ 301 h 325"/>
                <a:gd name="T8" fmla="*/ 154 w 154"/>
                <a:gd name="T9" fmla="*/ 325 h 325"/>
                <a:gd name="T10" fmla="*/ 0 w 154"/>
                <a:gd name="T11" fmla="*/ 325 h 325"/>
                <a:gd name="T12" fmla="*/ 0 w 154"/>
                <a:gd name="T13" fmla="*/ 0 h 325"/>
                <a:gd name="T14" fmla="*/ 154 w 154"/>
                <a:gd name="T15" fmla="*/ 0 h 325"/>
                <a:gd name="T16" fmla="*/ 133 w 154"/>
                <a:gd name="T17" fmla="*/ 24 h 325"/>
                <a:gd name="T18" fmla="*/ 19 w 154"/>
                <a:gd name="T19" fmla="*/ 24 h 325"/>
                <a:gd name="T20" fmla="*/ 19 w 154"/>
                <a:gd name="T21" fmla="*/ 150 h 325"/>
                <a:gd name="T22" fmla="*/ 133 w 154"/>
                <a:gd name="T23" fmla="*/ 150 h 325"/>
                <a:gd name="T24" fmla="*/ 133 w 154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5"/>
                <a:gd name="T41" fmla="*/ 154 w 154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5">
                  <a:moveTo>
                    <a:pt x="133" y="189"/>
                  </a:moveTo>
                  <a:lnTo>
                    <a:pt x="19" y="189"/>
                  </a:lnTo>
                  <a:lnTo>
                    <a:pt x="19" y="301"/>
                  </a:lnTo>
                  <a:lnTo>
                    <a:pt x="133" y="301"/>
                  </a:lnTo>
                  <a:lnTo>
                    <a:pt x="154" y="325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3" y="24"/>
                  </a:lnTo>
                  <a:lnTo>
                    <a:pt x="19" y="24"/>
                  </a:lnTo>
                  <a:lnTo>
                    <a:pt x="19" y="150"/>
                  </a:lnTo>
                  <a:lnTo>
                    <a:pt x="133" y="150"/>
                  </a:lnTo>
                  <a:lnTo>
                    <a:pt x="133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34" name="Freeform 365"/>
            <p:cNvSpPr>
              <a:spLocks/>
            </p:cNvSpPr>
            <p:nvPr/>
          </p:nvSpPr>
          <p:spPr bwMode="auto">
            <a:xfrm>
              <a:off x="5293" y="1938"/>
              <a:ext cx="21" cy="325"/>
            </a:xfrm>
            <a:custGeom>
              <a:avLst/>
              <a:gdLst>
                <a:gd name="T0" fmla="*/ 0 w 21"/>
                <a:gd name="T1" fmla="*/ 24 h 325"/>
                <a:gd name="T2" fmla="*/ 0 w 21"/>
                <a:gd name="T3" fmla="*/ 301 h 325"/>
                <a:gd name="T4" fmla="*/ 21 w 21"/>
                <a:gd name="T5" fmla="*/ 325 h 325"/>
                <a:gd name="T6" fmla="*/ 21 w 21"/>
                <a:gd name="T7" fmla="*/ 0 h 325"/>
                <a:gd name="T8" fmla="*/ 0 w 21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5"/>
                <a:gd name="T17" fmla="*/ 21 w 21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5">
                  <a:moveTo>
                    <a:pt x="0" y="24"/>
                  </a:moveTo>
                  <a:lnTo>
                    <a:pt x="0" y="301"/>
                  </a:lnTo>
                  <a:lnTo>
                    <a:pt x="21" y="325"/>
                  </a:lnTo>
                  <a:lnTo>
                    <a:pt x="2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35" name="Freeform 366"/>
            <p:cNvSpPr>
              <a:spLocks/>
            </p:cNvSpPr>
            <p:nvPr/>
          </p:nvSpPr>
          <p:spPr bwMode="auto">
            <a:xfrm>
              <a:off x="4483" y="1512"/>
              <a:ext cx="155" cy="329"/>
            </a:xfrm>
            <a:custGeom>
              <a:avLst/>
              <a:gdLst>
                <a:gd name="T0" fmla="*/ 20 w 155"/>
                <a:gd name="T1" fmla="*/ 191 h 329"/>
                <a:gd name="T2" fmla="*/ 133 w 155"/>
                <a:gd name="T3" fmla="*/ 191 h 329"/>
                <a:gd name="T4" fmla="*/ 133 w 155"/>
                <a:gd name="T5" fmla="*/ 303 h 329"/>
                <a:gd name="T6" fmla="*/ 21 w 155"/>
                <a:gd name="T7" fmla="*/ 303 h 329"/>
                <a:gd name="T8" fmla="*/ 0 w 155"/>
                <a:gd name="T9" fmla="*/ 329 h 329"/>
                <a:gd name="T10" fmla="*/ 155 w 155"/>
                <a:gd name="T11" fmla="*/ 329 h 329"/>
                <a:gd name="T12" fmla="*/ 155 w 155"/>
                <a:gd name="T13" fmla="*/ 0 h 329"/>
                <a:gd name="T14" fmla="*/ 0 w 155"/>
                <a:gd name="T15" fmla="*/ 0 h 329"/>
                <a:gd name="T16" fmla="*/ 21 w 155"/>
                <a:gd name="T17" fmla="*/ 26 h 329"/>
                <a:gd name="T18" fmla="*/ 133 w 155"/>
                <a:gd name="T19" fmla="*/ 26 h 329"/>
                <a:gd name="T20" fmla="*/ 133 w 155"/>
                <a:gd name="T21" fmla="*/ 151 h 329"/>
                <a:gd name="T22" fmla="*/ 21 w 155"/>
                <a:gd name="T23" fmla="*/ 151 h 329"/>
                <a:gd name="T24" fmla="*/ 20 w 155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5"/>
                <a:gd name="T40" fmla="*/ 0 h 329"/>
                <a:gd name="T41" fmla="*/ 155 w 155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5" h="329">
                  <a:moveTo>
                    <a:pt x="20" y="191"/>
                  </a:moveTo>
                  <a:lnTo>
                    <a:pt x="133" y="191"/>
                  </a:lnTo>
                  <a:lnTo>
                    <a:pt x="133" y="303"/>
                  </a:lnTo>
                  <a:lnTo>
                    <a:pt x="21" y="303"/>
                  </a:lnTo>
                  <a:lnTo>
                    <a:pt x="0" y="329"/>
                  </a:lnTo>
                  <a:lnTo>
                    <a:pt x="155" y="329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21" y="26"/>
                  </a:lnTo>
                  <a:lnTo>
                    <a:pt x="133" y="26"/>
                  </a:lnTo>
                  <a:lnTo>
                    <a:pt x="133" y="151"/>
                  </a:lnTo>
                  <a:lnTo>
                    <a:pt x="21" y="151"/>
                  </a:lnTo>
                  <a:lnTo>
                    <a:pt x="20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36" name="Freeform 367"/>
            <p:cNvSpPr>
              <a:spLocks/>
            </p:cNvSpPr>
            <p:nvPr/>
          </p:nvSpPr>
          <p:spPr bwMode="auto">
            <a:xfrm>
              <a:off x="4483" y="1512"/>
              <a:ext cx="21" cy="329"/>
            </a:xfrm>
            <a:custGeom>
              <a:avLst/>
              <a:gdLst>
                <a:gd name="T0" fmla="*/ 21 w 21"/>
                <a:gd name="T1" fmla="*/ 26 h 329"/>
                <a:gd name="T2" fmla="*/ 21 w 21"/>
                <a:gd name="T3" fmla="*/ 303 h 329"/>
                <a:gd name="T4" fmla="*/ 0 w 21"/>
                <a:gd name="T5" fmla="*/ 329 h 329"/>
                <a:gd name="T6" fmla="*/ 0 w 21"/>
                <a:gd name="T7" fmla="*/ 0 h 329"/>
                <a:gd name="T8" fmla="*/ 21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21" y="26"/>
                  </a:moveTo>
                  <a:lnTo>
                    <a:pt x="21" y="303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21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37" name="Freeform 368"/>
            <p:cNvSpPr>
              <a:spLocks/>
            </p:cNvSpPr>
            <p:nvPr/>
          </p:nvSpPr>
          <p:spPr bwMode="auto">
            <a:xfrm>
              <a:off x="4258" y="1512"/>
              <a:ext cx="154" cy="329"/>
            </a:xfrm>
            <a:custGeom>
              <a:avLst/>
              <a:gdLst>
                <a:gd name="T0" fmla="*/ 20 w 154"/>
                <a:gd name="T1" fmla="*/ 191 h 329"/>
                <a:gd name="T2" fmla="*/ 133 w 154"/>
                <a:gd name="T3" fmla="*/ 191 h 329"/>
                <a:gd name="T4" fmla="*/ 133 w 154"/>
                <a:gd name="T5" fmla="*/ 303 h 329"/>
                <a:gd name="T6" fmla="*/ 20 w 154"/>
                <a:gd name="T7" fmla="*/ 303 h 329"/>
                <a:gd name="T8" fmla="*/ 0 w 154"/>
                <a:gd name="T9" fmla="*/ 329 h 329"/>
                <a:gd name="T10" fmla="*/ 154 w 154"/>
                <a:gd name="T11" fmla="*/ 329 h 329"/>
                <a:gd name="T12" fmla="*/ 154 w 154"/>
                <a:gd name="T13" fmla="*/ 0 h 329"/>
                <a:gd name="T14" fmla="*/ 0 w 154"/>
                <a:gd name="T15" fmla="*/ 0 h 329"/>
                <a:gd name="T16" fmla="*/ 20 w 154"/>
                <a:gd name="T17" fmla="*/ 26 h 329"/>
                <a:gd name="T18" fmla="*/ 133 w 154"/>
                <a:gd name="T19" fmla="*/ 26 h 329"/>
                <a:gd name="T20" fmla="*/ 133 w 154"/>
                <a:gd name="T21" fmla="*/ 151 h 329"/>
                <a:gd name="T22" fmla="*/ 20 w 154"/>
                <a:gd name="T23" fmla="*/ 151 h 329"/>
                <a:gd name="T24" fmla="*/ 20 w 154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9"/>
                <a:gd name="T41" fmla="*/ 154 w 154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9">
                  <a:moveTo>
                    <a:pt x="20" y="191"/>
                  </a:moveTo>
                  <a:lnTo>
                    <a:pt x="133" y="191"/>
                  </a:lnTo>
                  <a:lnTo>
                    <a:pt x="133" y="303"/>
                  </a:lnTo>
                  <a:lnTo>
                    <a:pt x="20" y="303"/>
                  </a:lnTo>
                  <a:lnTo>
                    <a:pt x="0" y="329"/>
                  </a:lnTo>
                  <a:lnTo>
                    <a:pt x="154" y="329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20" y="26"/>
                  </a:lnTo>
                  <a:lnTo>
                    <a:pt x="133" y="26"/>
                  </a:lnTo>
                  <a:lnTo>
                    <a:pt x="133" y="151"/>
                  </a:lnTo>
                  <a:lnTo>
                    <a:pt x="20" y="151"/>
                  </a:lnTo>
                  <a:lnTo>
                    <a:pt x="20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38" name="Freeform 369"/>
            <p:cNvSpPr>
              <a:spLocks/>
            </p:cNvSpPr>
            <p:nvPr/>
          </p:nvSpPr>
          <p:spPr bwMode="auto">
            <a:xfrm>
              <a:off x="4258" y="1512"/>
              <a:ext cx="20" cy="329"/>
            </a:xfrm>
            <a:custGeom>
              <a:avLst/>
              <a:gdLst>
                <a:gd name="T0" fmla="*/ 20 w 20"/>
                <a:gd name="T1" fmla="*/ 26 h 329"/>
                <a:gd name="T2" fmla="*/ 20 w 20"/>
                <a:gd name="T3" fmla="*/ 303 h 329"/>
                <a:gd name="T4" fmla="*/ 0 w 20"/>
                <a:gd name="T5" fmla="*/ 329 h 329"/>
                <a:gd name="T6" fmla="*/ 0 w 20"/>
                <a:gd name="T7" fmla="*/ 0 h 329"/>
                <a:gd name="T8" fmla="*/ 20 w 20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9"/>
                <a:gd name="T17" fmla="*/ 20 w 20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9">
                  <a:moveTo>
                    <a:pt x="20" y="26"/>
                  </a:moveTo>
                  <a:lnTo>
                    <a:pt x="20" y="303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2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39" name="Freeform 370"/>
            <p:cNvSpPr>
              <a:spLocks/>
            </p:cNvSpPr>
            <p:nvPr/>
          </p:nvSpPr>
          <p:spPr bwMode="auto">
            <a:xfrm>
              <a:off x="4031" y="1512"/>
              <a:ext cx="155" cy="329"/>
            </a:xfrm>
            <a:custGeom>
              <a:avLst/>
              <a:gdLst>
                <a:gd name="T0" fmla="*/ 21 w 155"/>
                <a:gd name="T1" fmla="*/ 191 h 329"/>
                <a:gd name="T2" fmla="*/ 135 w 155"/>
                <a:gd name="T3" fmla="*/ 191 h 329"/>
                <a:gd name="T4" fmla="*/ 135 w 155"/>
                <a:gd name="T5" fmla="*/ 303 h 329"/>
                <a:gd name="T6" fmla="*/ 21 w 155"/>
                <a:gd name="T7" fmla="*/ 303 h 329"/>
                <a:gd name="T8" fmla="*/ 0 w 155"/>
                <a:gd name="T9" fmla="*/ 329 h 329"/>
                <a:gd name="T10" fmla="*/ 155 w 155"/>
                <a:gd name="T11" fmla="*/ 329 h 329"/>
                <a:gd name="T12" fmla="*/ 155 w 155"/>
                <a:gd name="T13" fmla="*/ 0 h 329"/>
                <a:gd name="T14" fmla="*/ 0 w 155"/>
                <a:gd name="T15" fmla="*/ 0 h 329"/>
                <a:gd name="T16" fmla="*/ 21 w 155"/>
                <a:gd name="T17" fmla="*/ 26 h 329"/>
                <a:gd name="T18" fmla="*/ 135 w 155"/>
                <a:gd name="T19" fmla="*/ 26 h 329"/>
                <a:gd name="T20" fmla="*/ 135 w 155"/>
                <a:gd name="T21" fmla="*/ 151 h 329"/>
                <a:gd name="T22" fmla="*/ 21 w 155"/>
                <a:gd name="T23" fmla="*/ 151 h 329"/>
                <a:gd name="T24" fmla="*/ 21 w 155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5"/>
                <a:gd name="T40" fmla="*/ 0 h 329"/>
                <a:gd name="T41" fmla="*/ 155 w 155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5" h="329">
                  <a:moveTo>
                    <a:pt x="21" y="191"/>
                  </a:moveTo>
                  <a:lnTo>
                    <a:pt x="135" y="191"/>
                  </a:lnTo>
                  <a:lnTo>
                    <a:pt x="135" y="303"/>
                  </a:lnTo>
                  <a:lnTo>
                    <a:pt x="21" y="303"/>
                  </a:lnTo>
                  <a:lnTo>
                    <a:pt x="0" y="329"/>
                  </a:lnTo>
                  <a:lnTo>
                    <a:pt x="155" y="329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21" y="26"/>
                  </a:lnTo>
                  <a:lnTo>
                    <a:pt x="135" y="26"/>
                  </a:lnTo>
                  <a:lnTo>
                    <a:pt x="135" y="151"/>
                  </a:lnTo>
                  <a:lnTo>
                    <a:pt x="21" y="151"/>
                  </a:lnTo>
                  <a:lnTo>
                    <a:pt x="21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40" name="Freeform 371"/>
            <p:cNvSpPr>
              <a:spLocks/>
            </p:cNvSpPr>
            <p:nvPr/>
          </p:nvSpPr>
          <p:spPr bwMode="auto">
            <a:xfrm>
              <a:off x="4031" y="1512"/>
              <a:ext cx="21" cy="329"/>
            </a:xfrm>
            <a:custGeom>
              <a:avLst/>
              <a:gdLst>
                <a:gd name="T0" fmla="*/ 21 w 21"/>
                <a:gd name="T1" fmla="*/ 26 h 329"/>
                <a:gd name="T2" fmla="*/ 21 w 21"/>
                <a:gd name="T3" fmla="*/ 303 h 329"/>
                <a:gd name="T4" fmla="*/ 0 w 21"/>
                <a:gd name="T5" fmla="*/ 329 h 329"/>
                <a:gd name="T6" fmla="*/ 0 w 21"/>
                <a:gd name="T7" fmla="*/ 0 h 329"/>
                <a:gd name="T8" fmla="*/ 21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21" y="26"/>
                  </a:moveTo>
                  <a:lnTo>
                    <a:pt x="21" y="303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21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41" name="Freeform 372"/>
            <p:cNvSpPr>
              <a:spLocks/>
            </p:cNvSpPr>
            <p:nvPr/>
          </p:nvSpPr>
          <p:spPr bwMode="auto">
            <a:xfrm>
              <a:off x="4258" y="1938"/>
              <a:ext cx="154" cy="325"/>
            </a:xfrm>
            <a:custGeom>
              <a:avLst/>
              <a:gdLst>
                <a:gd name="T0" fmla="*/ 20 w 154"/>
                <a:gd name="T1" fmla="*/ 189 h 325"/>
                <a:gd name="T2" fmla="*/ 133 w 154"/>
                <a:gd name="T3" fmla="*/ 189 h 325"/>
                <a:gd name="T4" fmla="*/ 133 w 154"/>
                <a:gd name="T5" fmla="*/ 301 h 325"/>
                <a:gd name="T6" fmla="*/ 20 w 154"/>
                <a:gd name="T7" fmla="*/ 301 h 325"/>
                <a:gd name="T8" fmla="*/ 0 w 154"/>
                <a:gd name="T9" fmla="*/ 325 h 325"/>
                <a:gd name="T10" fmla="*/ 154 w 154"/>
                <a:gd name="T11" fmla="*/ 325 h 325"/>
                <a:gd name="T12" fmla="*/ 154 w 154"/>
                <a:gd name="T13" fmla="*/ 0 h 325"/>
                <a:gd name="T14" fmla="*/ 0 w 154"/>
                <a:gd name="T15" fmla="*/ 0 h 325"/>
                <a:gd name="T16" fmla="*/ 20 w 154"/>
                <a:gd name="T17" fmla="*/ 24 h 325"/>
                <a:gd name="T18" fmla="*/ 133 w 154"/>
                <a:gd name="T19" fmla="*/ 24 h 325"/>
                <a:gd name="T20" fmla="*/ 133 w 154"/>
                <a:gd name="T21" fmla="*/ 150 h 325"/>
                <a:gd name="T22" fmla="*/ 20 w 154"/>
                <a:gd name="T23" fmla="*/ 150 h 325"/>
                <a:gd name="T24" fmla="*/ 20 w 154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5"/>
                <a:gd name="T41" fmla="*/ 154 w 154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5">
                  <a:moveTo>
                    <a:pt x="20" y="189"/>
                  </a:moveTo>
                  <a:lnTo>
                    <a:pt x="133" y="189"/>
                  </a:lnTo>
                  <a:lnTo>
                    <a:pt x="133" y="301"/>
                  </a:lnTo>
                  <a:lnTo>
                    <a:pt x="20" y="301"/>
                  </a:lnTo>
                  <a:lnTo>
                    <a:pt x="0" y="325"/>
                  </a:lnTo>
                  <a:lnTo>
                    <a:pt x="154" y="325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20" y="24"/>
                  </a:lnTo>
                  <a:lnTo>
                    <a:pt x="133" y="24"/>
                  </a:lnTo>
                  <a:lnTo>
                    <a:pt x="133" y="150"/>
                  </a:lnTo>
                  <a:lnTo>
                    <a:pt x="20" y="150"/>
                  </a:lnTo>
                  <a:lnTo>
                    <a:pt x="20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42" name="Freeform 373"/>
            <p:cNvSpPr>
              <a:spLocks/>
            </p:cNvSpPr>
            <p:nvPr/>
          </p:nvSpPr>
          <p:spPr bwMode="auto">
            <a:xfrm>
              <a:off x="4258" y="1938"/>
              <a:ext cx="20" cy="325"/>
            </a:xfrm>
            <a:custGeom>
              <a:avLst/>
              <a:gdLst>
                <a:gd name="T0" fmla="*/ 20 w 20"/>
                <a:gd name="T1" fmla="*/ 24 h 325"/>
                <a:gd name="T2" fmla="*/ 20 w 20"/>
                <a:gd name="T3" fmla="*/ 301 h 325"/>
                <a:gd name="T4" fmla="*/ 0 w 20"/>
                <a:gd name="T5" fmla="*/ 325 h 325"/>
                <a:gd name="T6" fmla="*/ 0 w 20"/>
                <a:gd name="T7" fmla="*/ 0 h 325"/>
                <a:gd name="T8" fmla="*/ 20 w 20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5"/>
                <a:gd name="T17" fmla="*/ 20 w 20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5">
                  <a:moveTo>
                    <a:pt x="20" y="24"/>
                  </a:moveTo>
                  <a:lnTo>
                    <a:pt x="20" y="301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20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43" name="Freeform 374"/>
            <p:cNvSpPr>
              <a:spLocks/>
            </p:cNvSpPr>
            <p:nvPr/>
          </p:nvSpPr>
          <p:spPr bwMode="auto">
            <a:xfrm>
              <a:off x="4031" y="1938"/>
              <a:ext cx="155" cy="325"/>
            </a:xfrm>
            <a:custGeom>
              <a:avLst/>
              <a:gdLst>
                <a:gd name="T0" fmla="*/ 21 w 155"/>
                <a:gd name="T1" fmla="*/ 189 h 325"/>
                <a:gd name="T2" fmla="*/ 135 w 155"/>
                <a:gd name="T3" fmla="*/ 189 h 325"/>
                <a:gd name="T4" fmla="*/ 135 w 155"/>
                <a:gd name="T5" fmla="*/ 301 h 325"/>
                <a:gd name="T6" fmla="*/ 21 w 155"/>
                <a:gd name="T7" fmla="*/ 301 h 325"/>
                <a:gd name="T8" fmla="*/ 0 w 155"/>
                <a:gd name="T9" fmla="*/ 325 h 325"/>
                <a:gd name="T10" fmla="*/ 155 w 155"/>
                <a:gd name="T11" fmla="*/ 325 h 325"/>
                <a:gd name="T12" fmla="*/ 155 w 155"/>
                <a:gd name="T13" fmla="*/ 0 h 325"/>
                <a:gd name="T14" fmla="*/ 0 w 155"/>
                <a:gd name="T15" fmla="*/ 0 h 325"/>
                <a:gd name="T16" fmla="*/ 21 w 155"/>
                <a:gd name="T17" fmla="*/ 24 h 325"/>
                <a:gd name="T18" fmla="*/ 135 w 155"/>
                <a:gd name="T19" fmla="*/ 24 h 325"/>
                <a:gd name="T20" fmla="*/ 135 w 155"/>
                <a:gd name="T21" fmla="*/ 150 h 325"/>
                <a:gd name="T22" fmla="*/ 21 w 155"/>
                <a:gd name="T23" fmla="*/ 150 h 325"/>
                <a:gd name="T24" fmla="*/ 21 w 155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5"/>
                <a:gd name="T40" fmla="*/ 0 h 325"/>
                <a:gd name="T41" fmla="*/ 155 w 155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5" h="325">
                  <a:moveTo>
                    <a:pt x="21" y="189"/>
                  </a:moveTo>
                  <a:lnTo>
                    <a:pt x="135" y="189"/>
                  </a:lnTo>
                  <a:lnTo>
                    <a:pt x="135" y="301"/>
                  </a:lnTo>
                  <a:lnTo>
                    <a:pt x="21" y="301"/>
                  </a:lnTo>
                  <a:lnTo>
                    <a:pt x="0" y="325"/>
                  </a:lnTo>
                  <a:lnTo>
                    <a:pt x="155" y="325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21" y="24"/>
                  </a:lnTo>
                  <a:lnTo>
                    <a:pt x="135" y="24"/>
                  </a:lnTo>
                  <a:lnTo>
                    <a:pt x="135" y="150"/>
                  </a:lnTo>
                  <a:lnTo>
                    <a:pt x="21" y="150"/>
                  </a:lnTo>
                  <a:lnTo>
                    <a:pt x="21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44" name="Freeform 375"/>
            <p:cNvSpPr>
              <a:spLocks/>
            </p:cNvSpPr>
            <p:nvPr/>
          </p:nvSpPr>
          <p:spPr bwMode="auto">
            <a:xfrm>
              <a:off x="4031" y="1938"/>
              <a:ext cx="21" cy="325"/>
            </a:xfrm>
            <a:custGeom>
              <a:avLst/>
              <a:gdLst>
                <a:gd name="T0" fmla="*/ 21 w 21"/>
                <a:gd name="T1" fmla="*/ 24 h 325"/>
                <a:gd name="T2" fmla="*/ 21 w 21"/>
                <a:gd name="T3" fmla="*/ 301 h 325"/>
                <a:gd name="T4" fmla="*/ 0 w 21"/>
                <a:gd name="T5" fmla="*/ 325 h 325"/>
                <a:gd name="T6" fmla="*/ 0 w 21"/>
                <a:gd name="T7" fmla="*/ 0 h 325"/>
                <a:gd name="T8" fmla="*/ 21 w 21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5"/>
                <a:gd name="T17" fmla="*/ 21 w 21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5">
                  <a:moveTo>
                    <a:pt x="21" y="24"/>
                  </a:moveTo>
                  <a:lnTo>
                    <a:pt x="21" y="301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21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45" name="Rectangle 376"/>
            <p:cNvSpPr>
              <a:spLocks noChangeArrowheads="1"/>
            </p:cNvSpPr>
            <p:nvPr/>
          </p:nvSpPr>
          <p:spPr bwMode="auto">
            <a:xfrm>
              <a:off x="4709" y="1691"/>
              <a:ext cx="153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46" name="Rectangle 377"/>
            <p:cNvSpPr>
              <a:spLocks noChangeArrowheads="1"/>
            </p:cNvSpPr>
            <p:nvPr/>
          </p:nvSpPr>
          <p:spPr bwMode="auto">
            <a:xfrm>
              <a:off x="4933" y="1691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47" name="Rectangle 378"/>
            <p:cNvSpPr>
              <a:spLocks noChangeArrowheads="1"/>
            </p:cNvSpPr>
            <p:nvPr/>
          </p:nvSpPr>
          <p:spPr bwMode="auto">
            <a:xfrm>
              <a:off x="5160" y="1691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48" name="Rectangle 379"/>
            <p:cNvSpPr>
              <a:spLocks noChangeArrowheads="1"/>
            </p:cNvSpPr>
            <p:nvPr/>
          </p:nvSpPr>
          <p:spPr bwMode="auto">
            <a:xfrm>
              <a:off x="4933" y="2115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49" name="Rectangle 380"/>
            <p:cNvSpPr>
              <a:spLocks noChangeArrowheads="1"/>
            </p:cNvSpPr>
            <p:nvPr/>
          </p:nvSpPr>
          <p:spPr bwMode="auto">
            <a:xfrm>
              <a:off x="5160" y="2115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50" name="Rectangle 381"/>
            <p:cNvSpPr>
              <a:spLocks noChangeArrowheads="1"/>
            </p:cNvSpPr>
            <p:nvPr/>
          </p:nvSpPr>
          <p:spPr bwMode="auto">
            <a:xfrm>
              <a:off x="4483" y="1691"/>
              <a:ext cx="155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51" name="Rectangle 382"/>
            <p:cNvSpPr>
              <a:spLocks noChangeArrowheads="1"/>
            </p:cNvSpPr>
            <p:nvPr/>
          </p:nvSpPr>
          <p:spPr bwMode="auto">
            <a:xfrm>
              <a:off x="4258" y="1691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52" name="Rectangle 383"/>
            <p:cNvSpPr>
              <a:spLocks noChangeArrowheads="1"/>
            </p:cNvSpPr>
            <p:nvPr/>
          </p:nvSpPr>
          <p:spPr bwMode="auto">
            <a:xfrm>
              <a:off x="4031" y="1691"/>
              <a:ext cx="155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53" name="Rectangle 384"/>
            <p:cNvSpPr>
              <a:spLocks noChangeArrowheads="1"/>
            </p:cNvSpPr>
            <p:nvPr/>
          </p:nvSpPr>
          <p:spPr bwMode="auto">
            <a:xfrm>
              <a:off x="4258" y="2115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54" name="Rectangle 385"/>
            <p:cNvSpPr>
              <a:spLocks noChangeArrowheads="1"/>
            </p:cNvSpPr>
            <p:nvPr/>
          </p:nvSpPr>
          <p:spPr bwMode="auto">
            <a:xfrm>
              <a:off x="4031" y="2115"/>
              <a:ext cx="155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55" name="Freeform 386"/>
            <p:cNvSpPr>
              <a:spLocks/>
            </p:cNvSpPr>
            <p:nvPr/>
          </p:nvSpPr>
          <p:spPr bwMode="auto">
            <a:xfrm>
              <a:off x="4897" y="2329"/>
              <a:ext cx="460" cy="149"/>
            </a:xfrm>
            <a:custGeom>
              <a:avLst/>
              <a:gdLst>
                <a:gd name="T0" fmla="*/ 0 w 460"/>
                <a:gd name="T1" fmla="*/ 149 h 149"/>
                <a:gd name="T2" fmla="*/ 436 w 460"/>
                <a:gd name="T3" fmla="*/ 146 h 149"/>
                <a:gd name="T4" fmla="*/ 451 w 460"/>
                <a:gd name="T5" fmla="*/ 132 h 149"/>
                <a:gd name="T6" fmla="*/ 460 w 460"/>
                <a:gd name="T7" fmla="*/ 110 h 149"/>
                <a:gd name="T8" fmla="*/ 455 w 460"/>
                <a:gd name="T9" fmla="*/ 93 h 149"/>
                <a:gd name="T10" fmla="*/ 454 w 460"/>
                <a:gd name="T11" fmla="*/ 78 h 149"/>
                <a:gd name="T12" fmla="*/ 458 w 460"/>
                <a:gd name="T13" fmla="*/ 46 h 149"/>
                <a:gd name="T14" fmla="*/ 451 w 460"/>
                <a:gd name="T15" fmla="*/ 22 h 149"/>
                <a:gd name="T16" fmla="*/ 436 w 460"/>
                <a:gd name="T17" fmla="*/ 4 h 149"/>
                <a:gd name="T18" fmla="*/ 420 w 460"/>
                <a:gd name="T19" fmla="*/ 3 h 149"/>
                <a:gd name="T20" fmla="*/ 404 w 460"/>
                <a:gd name="T21" fmla="*/ 0 h 149"/>
                <a:gd name="T22" fmla="*/ 387 w 460"/>
                <a:gd name="T23" fmla="*/ 8 h 149"/>
                <a:gd name="T24" fmla="*/ 376 w 460"/>
                <a:gd name="T25" fmla="*/ 23 h 149"/>
                <a:gd name="T26" fmla="*/ 370 w 460"/>
                <a:gd name="T27" fmla="*/ 27 h 149"/>
                <a:gd name="T28" fmla="*/ 357 w 460"/>
                <a:gd name="T29" fmla="*/ 16 h 149"/>
                <a:gd name="T30" fmla="*/ 340 w 460"/>
                <a:gd name="T31" fmla="*/ 14 h 149"/>
                <a:gd name="T32" fmla="*/ 326 w 460"/>
                <a:gd name="T33" fmla="*/ 23 h 149"/>
                <a:gd name="T34" fmla="*/ 317 w 460"/>
                <a:gd name="T35" fmla="*/ 24 h 149"/>
                <a:gd name="T36" fmla="*/ 306 w 460"/>
                <a:gd name="T37" fmla="*/ 9 h 149"/>
                <a:gd name="T38" fmla="*/ 289 w 460"/>
                <a:gd name="T39" fmla="*/ 3 h 149"/>
                <a:gd name="T40" fmla="*/ 275 w 460"/>
                <a:gd name="T41" fmla="*/ 8 h 149"/>
                <a:gd name="T42" fmla="*/ 260 w 460"/>
                <a:gd name="T43" fmla="*/ 14 h 149"/>
                <a:gd name="T44" fmla="*/ 245 w 460"/>
                <a:gd name="T45" fmla="*/ 18 h 149"/>
                <a:gd name="T46" fmla="*/ 235 w 460"/>
                <a:gd name="T47" fmla="*/ 19 h 149"/>
                <a:gd name="T48" fmla="*/ 220 w 460"/>
                <a:gd name="T49" fmla="*/ 9 h 149"/>
                <a:gd name="T50" fmla="*/ 200 w 460"/>
                <a:gd name="T51" fmla="*/ 11 h 149"/>
                <a:gd name="T52" fmla="*/ 185 w 460"/>
                <a:gd name="T53" fmla="*/ 20 h 149"/>
                <a:gd name="T54" fmla="*/ 177 w 460"/>
                <a:gd name="T55" fmla="*/ 22 h 149"/>
                <a:gd name="T56" fmla="*/ 165 w 460"/>
                <a:gd name="T57" fmla="*/ 11 h 149"/>
                <a:gd name="T58" fmla="*/ 150 w 460"/>
                <a:gd name="T59" fmla="*/ 8 h 149"/>
                <a:gd name="T60" fmla="*/ 136 w 460"/>
                <a:gd name="T61" fmla="*/ 16 h 149"/>
                <a:gd name="T62" fmla="*/ 128 w 460"/>
                <a:gd name="T63" fmla="*/ 15 h 149"/>
                <a:gd name="T64" fmla="*/ 118 w 460"/>
                <a:gd name="T65" fmla="*/ 7 h 149"/>
                <a:gd name="T66" fmla="*/ 106 w 460"/>
                <a:gd name="T67" fmla="*/ 5 h 149"/>
                <a:gd name="T68" fmla="*/ 95 w 460"/>
                <a:gd name="T69" fmla="*/ 16 h 149"/>
                <a:gd name="T70" fmla="*/ 85 w 460"/>
                <a:gd name="T71" fmla="*/ 20 h 149"/>
                <a:gd name="T72" fmla="*/ 74 w 460"/>
                <a:gd name="T73" fmla="*/ 15 h 149"/>
                <a:gd name="T74" fmla="*/ 64 w 460"/>
                <a:gd name="T75" fmla="*/ 15 h 149"/>
                <a:gd name="T76" fmla="*/ 55 w 460"/>
                <a:gd name="T77" fmla="*/ 22 h 149"/>
                <a:gd name="T78" fmla="*/ 46 w 460"/>
                <a:gd name="T79" fmla="*/ 23 h 149"/>
                <a:gd name="T80" fmla="*/ 32 w 460"/>
                <a:gd name="T81" fmla="*/ 14 h 149"/>
                <a:gd name="T82" fmla="*/ 15 w 460"/>
                <a:gd name="T83" fmla="*/ 7 h 149"/>
                <a:gd name="T84" fmla="*/ 3 w 460"/>
                <a:gd name="T85" fmla="*/ 9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60"/>
                <a:gd name="T130" fmla="*/ 0 h 149"/>
                <a:gd name="T131" fmla="*/ 460 w 460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60" h="149">
                  <a:moveTo>
                    <a:pt x="0" y="16"/>
                  </a:moveTo>
                  <a:lnTo>
                    <a:pt x="0" y="149"/>
                  </a:lnTo>
                  <a:lnTo>
                    <a:pt x="430" y="149"/>
                  </a:lnTo>
                  <a:lnTo>
                    <a:pt x="436" y="146"/>
                  </a:lnTo>
                  <a:lnTo>
                    <a:pt x="444" y="140"/>
                  </a:lnTo>
                  <a:lnTo>
                    <a:pt x="451" y="132"/>
                  </a:lnTo>
                  <a:lnTo>
                    <a:pt x="457" y="121"/>
                  </a:lnTo>
                  <a:lnTo>
                    <a:pt x="460" y="110"/>
                  </a:lnTo>
                  <a:lnTo>
                    <a:pt x="460" y="101"/>
                  </a:lnTo>
                  <a:lnTo>
                    <a:pt x="455" y="93"/>
                  </a:lnTo>
                  <a:lnTo>
                    <a:pt x="442" y="87"/>
                  </a:lnTo>
                  <a:lnTo>
                    <a:pt x="454" y="78"/>
                  </a:lnTo>
                  <a:lnTo>
                    <a:pt x="459" y="61"/>
                  </a:lnTo>
                  <a:lnTo>
                    <a:pt x="458" y="46"/>
                  </a:lnTo>
                  <a:lnTo>
                    <a:pt x="450" y="37"/>
                  </a:lnTo>
                  <a:lnTo>
                    <a:pt x="451" y="22"/>
                  </a:lnTo>
                  <a:lnTo>
                    <a:pt x="445" y="9"/>
                  </a:lnTo>
                  <a:lnTo>
                    <a:pt x="436" y="4"/>
                  </a:lnTo>
                  <a:lnTo>
                    <a:pt x="426" y="9"/>
                  </a:lnTo>
                  <a:lnTo>
                    <a:pt x="420" y="3"/>
                  </a:lnTo>
                  <a:lnTo>
                    <a:pt x="412" y="0"/>
                  </a:lnTo>
                  <a:lnTo>
                    <a:pt x="404" y="0"/>
                  </a:lnTo>
                  <a:lnTo>
                    <a:pt x="395" y="3"/>
                  </a:lnTo>
                  <a:lnTo>
                    <a:pt x="387" y="8"/>
                  </a:lnTo>
                  <a:lnTo>
                    <a:pt x="380" y="15"/>
                  </a:lnTo>
                  <a:lnTo>
                    <a:pt x="376" y="23"/>
                  </a:lnTo>
                  <a:lnTo>
                    <a:pt x="375" y="33"/>
                  </a:lnTo>
                  <a:lnTo>
                    <a:pt x="370" y="27"/>
                  </a:lnTo>
                  <a:lnTo>
                    <a:pt x="365" y="22"/>
                  </a:lnTo>
                  <a:lnTo>
                    <a:pt x="357" y="16"/>
                  </a:lnTo>
                  <a:lnTo>
                    <a:pt x="349" y="14"/>
                  </a:lnTo>
                  <a:lnTo>
                    <a:pt x="340" y="14"/>
                  </a:lnTo>
                  <a:lnTo>
                    <a:pt x="332" y="16"/>
                  </a:lnTo>
                  <a:lnTo>
                    <a:pt x="326" y="23"/>
                  </a:lnTo>
                  <a:lnTo>
                    <a:pt x="319" y="33"/>
                  </a:lnTo>
                  <a:lnTo>
                    <a:pt x="317" y="24"/>
                  </a:lnTo>
                  <a:lnTo>
                    <a:pt x="312" y="16"/>
                  </a:lnTo>
                  <a:lnTo>
                    <a:pt x="306" y="9"/>
                  </a:lnTo>
                  <a:lnTo>
                    <a:pt x="298" y="4"/>
                  </a:lnTo>
                  <a:lnTo>
                    <a:pt x="289" y="3"/>
                  </a:lnTo>
                  <a:lnTo>
                    <a:pt x="281" y="3"/>
                  </a:lnTo>
                  <a:lnTo>
                    <a:pt x="275" y="8"/>
                  </a:lnTo>
                  <a:lnTo>
                    <a:pt x="269" y="16"/>
                  </a:lnTo>
                  <a:lnTo>
                    <a:pt x="260" y="14"/>
                  </a:lnTo>
                  <a:lnTo>
                    <a:pt x="251" y="14"/>
                  </a:lnTo>
                  <a:lnTo>
                    <a:pt x="245" y="18"/>
                  </a:lnTo>
                  <a:lnTo>
                    <a:pt x="239" y="27"/>
                  </a:lnTo>
                  <a:lnTo>
                    <a:pt x="235" y="19"/>
                  </a:lnTo>
                  <a:lnTo>
                    <a:pt x="228" y="14"/>
                  </a:lnTo>
                  <a:lnTo>
                    <a:pt x="220" y="9"/>
                  </a:lnTo>
                  <a:lnTo>
                    <a:pt x="210" y="9"/>
                  </a:lnTo>
                  <a:lnTo>
                    <a:pt x="200" y="11"/>
                  </a:lnTo>
                  <a:lnTo>
                    <a:pt x="191" y="15"/>
                  </a:lnTo>
                  <a:lnTo>
                    <a:pt x="185" y="20"/>
                  </a:lnTo>
                  <a:lnTo>
                    <a:pt x="179" y="30"/>
                  </a:lnTo>
                  <a:lnTo>
                    <a:pt x="177" y="22"/>
                  </a:lnTo>
                  <a:lnTo>
                    <a:pt x="171" y="15"/>
                  </a:lnTo>
                  <a:lnTo>
                    <a:pt x="165" y="11"/>
                  </a:lnTo>
                  <a:lnTo>
                    <a:pt x="158" y="8"/>
                  </a:lnTo>
                  <a:lnTo>
                    <a:pt x="150" y="8"/>
                  </a:lnTo>
                  <a:lnTo>
                    <a:pt x="143" y="11"/>
                  </a:lnTo>
                  <a:lnTo>
                    <a:pt x="136" y="16"/>
                  </a:lnTo>
                  <a:lnTo>
                    <a:pt x="130" y="23"/>
                  </a:lnTo>
                  <a:lnTo>
                    <a:pt x="128" y="15"/>
                  </a:lnTo>
                  <a:lnTo>
                    <a:pt x="124" y="9"/>
                  </a:lnTo>
                  <a:lnTo>
                    <a:pt x="118" y="7"/>
                  </a:lnTo>
                  <a:lnTo>
                    <a:pt x="113" y="5"/>
                  </a:lnTo>
                  <a:lnTo>
                    <a:pt x="106" y="5"/>
                  </a:lnTo>
                  <a:lnTo>
                    <a:pt x="99" y="9"/>
                  </a:lnTo>
                  <a:lnTo>
                    <a:pt x="95" y="16"/>
                  </a:lnTo>
                  <a:lnTo>
                    <a:pt x="91" y="24"/>
                  </a:lnTo>
                  <a:lnTo>
                    <a:pt x="85" y="20"/>
                  </a:lnTo>
                  <a:lnTo>
                    <a:pt x="79" y="16"/>
                  </a:lnTo>
                  <a:lnTo>
                    <a:pt x="74" y="15"/>
                  </a:lnTo>
                  <a:lnTo>
                    <a:pt x="68" y="15"/>
                  </a:lnTo>
                  <a:lnTo>
                    <a:pt x="64" y="15"/>
                  </a:lnTo>
                  <a:lnTo>
                    <a:pt x="59" y="18"/>
                  </a:lnTo>
                  <a:lnTo>
                    <a:pt x="55" y="22"/>
                  </a:lnTo>
                  <a:lnTo>
                    <a:pt x="52" y="27"/>
                  </a:lnTo>
                  <a:lnTo>
                    <a:pt x="46" y="23"/>
                  </a:lnTo>
                  <a:lnTo>
                    <a:pt x="39" y="19"/>
                  </a:lnTo>
                  <a:lnTo>
                    <a:pt x="32" y="14"/>
                  </a:lnTo>
                  <a:lnTo>
                    <a:pt x="23" y="9"/>
                  </a:lnTo>
                  <a:lnTo>
                    <a:pt x="15" y="7"/>
                  </a:lnTo>
                  <a:lnTo>
                    <a:pt x="8" y="7"/>
                  </a:lnTo>
                  <a:lnTo>
                    <a:pt x="3" y="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456" name="Freeform 387"/>
            <p:cNvSpPr>
              <a:spLocks/>
            </p:cNvSpPr>
            <p:nvPr/>
          </p:nvSpPr>
          <p:spPr bwMode="auto">
            <a:xfrm>
              <a:off x="3987" y="2329"/>
              <a:ext cx="461" cy="149"/>
            </a:xfrm>
            <a:custGeom>
              <a:avLst/>
              <a:gdLst>
                <a:gd name="T0" fmla="*/ 461 w 461"/>
                <a:gd name="T1" fmla="*/ 149 h 149"/>
                <a:gd name="T2" fmla="*/ 25 w 461"/>
                <a:gd name="T3" fmla="*/ 149 h 149"/>
                <a:gd name="T4" fmla="*/ 10 w 461"/>
                <a:gd name="T5" fmla="*/ 134 h 149"/>
                <a:gd name="T6" fmla="*/ 0 w 461"/>
                <a:gd name="T7" fmla="*/ 112 h 149"/>
                <a:gd name="T8" fmla="*/ 6 w 461"/>
                <a:gd name="T9" fmla="*/ 93 h 149"/>
                <a:gd name="T10" fmla="*/ 8 w 461"/>
                <a:gd name="T11" fmla="*/ 78 h 149"/>
                <a:gd name="T12" fmla="*/ 3 w 461"/>
                <a:gd name="T13" fmla="*/ 46 h 149"/>
                <a:gd name="T14" fmla="*/ 10 w 461"/>
                <a:gd name="T15" fmla="*/ 22 h 149"/>
                <a:gd name="T16" fmla="*/ 25 w 461"/>
                <a:gd name="T17" fmla="*/ 4 h 149"/>
                <a:gd name="T18" fmla="*/ 41 w 461"/>
                <a:gd name="T19" fmla="*/ 3 h 149"/>
                <a:gd name="T20" fmla="*/ 58 w 461"/>
                <a:gd name="T21" fmla="*/ 0 h 149"/>
                <a:gd name="T22" fmla="*/ 74 w 461"/>
                <a:gd name="T23" fmla="*/ 8 h 149"/>
                <a:gd name="T24" fmla="*/ 85 w 461"/>
                <a:gd name="T25" fmla="*/ 23 h 149"/>
                <a:gd name="T26" fmla="*/ 91 w 461"/>
                <a:gd name="T27" fmla="*/ 27 h 149"/>
                <a:gd name="T28" fmla="*/ 104 w 461"/>
                <a:gd name="T29" fmla="*/ 16 h 149"/>
                <a:gd name="T30" fmla="*/ 121 w 461"/>
                <a:gd name="T31" fmla="*/ 14 h 149"/>
                <a:gd name="T32" fmla="*/ 135 w 461"/>
                <a:gd name="T33" fmla="*/ 23 h 149"/>
                <a:gd name="T34" fmla="*/ 144 w 461"/>
                <a:gd name="T35" fmla="*/ 24 h 149"/>
                <a:gd name="T36" fmla="*/ 155 w 461"/>
                <a:gd name="T37" fmla="*/ 9 h 149"/>
                <a:gd name="T38" fmla="*/ 172 w 461"/>
                <a:gd name="T39" fmla="*/ 3 h 149"/>
                <a:gd name="T40" fmla="*/ 186 w 461"/>
                <a:gd name="T41" fmla="*/ 8 h 149"/>
                <a:gd name="T42" fmla="*/ 201 w 461"/>
                <a:gd name="T43" fmla="*/ 14 h 149"/>
                <a:gd name="T44" fmla="*/ 216 w 461"/>
                <a:gd name="T45" fmla="*/ 18 h 149"/>
                <a:gd name="T46" fmla="*/ 226 w 461"/>
                <a:gd name="T47" fmla="*/ 19 h 149"/>
                <a:gd name="T48" fmla="*/ 241 w 461"/>
                <a:gd name="T49" fmla="*/ 9 h 149"/>
                <a:gd name="T50" fmla="*/ 261 w 461"/>
                <a:gd name="T51" fmla="*/ 11 h 149"/>
                <a:gd name="T52" fmla="*/ 276 w 461"/>
                <a:gd name="T53" fmla="*/ 20 h 149"/>
                <a:gd name="T54" fmla="*/ 284 w 461"/>
                <a:gd name="T55" fmla="*/ 22 h 149"/>
                <a:gd name="T56" fmla="*/ 296 w 461"/>
                <a:gd name="T57" fmla="*/ 11 h 149"/>
                <a:gd name="T58" fmla="*/ 311 w 461"/>
                <a:gd name="T59" fmla="*/ 8 h 149"/>
                <a:gd name="T60" fmla="*/ 325 w 461"/>
                <a:gd name="T61" fmla="*/ 16 h 149"/>
                <a:gd name="T62" fmla="*/ 333 w 461"/>
                <a:gd name="T63" fmla="*/ 15 h 149"/>
                <a:gd name="T64" fmla="*/ 343 w 461"/>
                <a:gd name="T65" fmla="*/ 7 h 149"/>
                <a:gd name="T66" fmla="*/ 355 w 461"/>
                <a:gd name="T67" fmla="*/ 5 h 149"/>
                <a:gd name="T68" fmla="*/ 366 w 461"/>
                <a:gd name="T69" fmla="*/ 16 h 149"/>
                <a:gd name="T70" fmla="*/ 376 w 461"/>
                <a:gd name="T71" fmla="*/ 20 h 149"/>
                <a:gd name="T72" fmla="*/ 387 w 461"/>
                <a:gd name="T73" fmla="*/ 15 h 149"/>
                <a:gd name="T74" fmla="*/ 397 w 461"/>
                <a:gd name="T75" fmla="*/ 15 h 149"/>
                <a:gd name="T76" fmla="*/ 406 w 461"/>
                <a:gd name="T77" fmla="*/ 22 h 149"/>
                <a:gd name="T78" fmla="*/ 415 w 461"/>
                <a:gd name="T79" fmla="*/ 23 h 149"/>
                <a:gd name="T80" fmla="*/ 430 w 461"/>
                <a:gd name="T81" fmla="*/ 14 h 149"/>
                <a:gd name="T82" fmla="*/ 446 w 461"/>
                <a:gd name="T83" fmla="*/ 7 h 149"/>
                <a:gd name="T84" fmla="*/ 458 w 461"/>
                <a:gd name="T85" fmla="*/ 9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61"/>
                <a:gd name="T130" fmla="*/ 0 h 149"/>
                <a:gd name="T131" fmla="*/ 461 w 461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61" h="149">
                  <a:moveTo>
                    <a:pt x="461" y="16"/>
                  </a:moveTo>
                  <a:lnTo>
                    <a:pt x="461" y="149"/>
                  </a:lnTo>
                  <a:lnTo>
                    <a:pt x="32" y="149"/>
                  </a:lnTo>
                  <a:lnTo>
                    <a:pt x="25" y="149"/>
                  </a:lnTo>
                  <a:lnTo>
                    <a:pt x="18" y="143"/>
                  </a:lnTo>
                  <a:lnTo>
                    <a:pt x="10" y="134"/>
                  </a:lnTo>
                  <a:lnTo>
                    <a:pt x="4" y="124"/>
                  </a:lnTo>
                  <a:lnTo>
                    <a:pt x="0" y="112"/>
                  </a:lnTo>
                  <a:lnTo>
                    <a:pt x="1" y="102"/>
                  </a:lnTo>
                  <a:lnTo>
                    <a:pt x="6" y="93"/>
                  </a:lnTo>
                  <a:lnTo>
                    <a:pt x="19" y="87"/>
                  </a:lnTo>
                  <a:lnTo>
                    <a:pt x="8" y="78"/>
                  </a:lnTo>
                  <a:lnTo>
                    <a:pt x="2" y="61"/>
                  </a:lnTo>
                  <a:lnTo>
                    <a:pt x="3" y="46"/>
                  </a:lnTo>
                  <a:lnTo>
                    <a:pt x="11" y="37"/>
                  </a:lnTo>
                  <a:lnTo>
                    <a:pt x="10" y="22"/>
                  </a:lnTo>
                  <a:lnTo>
                    <a:pt x="16" y="9"/>
                  </a:lnTo>
                  <a:lnTo>
                    <a:pt x="25" y="4"/>
                  </a:lnTo>
                  <a:lnTo>
                    <a:pt x="35" y="9"/>
                  </a:lnTo>
                  <a:lnTo>
                    <a:pt x="41" y="3"/>
                  </a:lnTo>
                  <a:lnTo>
                    <a:pt x="49" y="0"/>
                  </a:lnTo>
                  <a:lnTo>
                    <a:pt x="58" y="0"/>
                  </a:lnTo>
                  <a:lnTo>
                    <a:pt x="66" y="3"/>
                  </a:lnTo>
                  <a:lnTo>
                    <a:pt x="74" y="8"/>
                  </a:lnTo>
                  <a:lnTo>
                    <a:pt x="81" y="15"/>
                  </a:lnTo>
                  <a:lnTo>
                    <a:pt x="85" y="23"/>
                  </a:lnTo>
                  <a:lnTo>
                    <a:pt x="86" y="33"/>
                  </a:lnTo>
                  <a:lnTo>
                    <a:pt x="91" y="27"/>
                  </a:lnTo>
                  <a:lnTo>
                    <a:pt x="96" y="22"/>
                  </a:lnTo>
                  <a:lnTo>
                    <a:pt x="104" y="16"/>
                  </a:lnTo>
                  <a:lnTo>
                    <a:pt x="112" y="14"/>
                  </a:lnTo>
                  <a:lnTo>
                    <a:pt x="121" y="14"/>
                  </a:lnTo>
                  <a:lnTo>
                    <a:pt x="129" y="16"/>
                  </a:lnTo>
                  <a:lnTo>
                    <a:pt x="135" y="23"/>
                  </a:lnTo>
                  <a:lnTo>
                    <a:pt x="142" y="33"/>
                  </a:lnTo>
                  <a:lnTo>
                    <a:pt x="144" y="24"/>
                  </a:lnTo>
                  <a:lnTo>
                    <a:pt x="149" y="16"/>
                  </a:lnTo>
                  <a:lnTo>
                    <a:pt x="155" y="9"/>
                  </a:lnTo>
                  <a:lnTo>
                    <a:pt x="163" y="4"/>
                  </a:lnTo>
                  <a:lnTo>
                    <a:pt x="172" y="3"/>
                  </a:lnTo>
                  <a:lnTo>
                    <a:pt x="180" y="3"/>
                  </a:lnTo>
                  <a:lnTo>
                    <a:pt x="186" y="8"/>
                  </a:lnTo>
                  <a:lnTo>
                    <a:pt x="191" y="16"/>
                  </a:lnTo>
                  <a:lnTo>
                    <a:pt x="201" y="14"/>
                  </a:lnTo>
                  <a:lnTo>
                    <a:pt x="210" y="14"/>
                  </a:lnTo>
                  <a:lnTo>
                    <a:pt x="216" y="18"/>
                  </a:lnTo>
                  <a:lnTo>
                    <a:pt x="222" y="27"/>
                  </a:lnTo>
                  <a:lnTo>
                    <a:pt x="226" y="19"/>
                  </a:lnTo>
                  <a:lnTo>
                    <a:pt x="233" y="14"/>
                  </a:lnTo>
                  <a:lnTo>
                    <a:pt x="241" y="9"/>
                  </a:lnTo>
                  <a:lnTo>
                    <a:pt x="251" y="9"/>
                  </a:lnTo>
                  <a:lnTo>
                    <a:pt x="261" y="11"/>
                  </a:lnTo>
                  <a:lnTo>
                    <a:pt x="270" y="15"/>
                  </a:lnTo>
                  <a:lnTo>
                    <a:pt x="276" y="20"/>
                  </a:lnTo>
                  <a:lnTo>
                    <a:pt x="282" y="30"/>
                  </a:lnTo>
                  <a:lnTo>
                    <a:pt x="284" y="22"/>
                  </a:lnTo>
                  <a:lnTo>
                    <a:pt x="290" y="15"/>
                  </a:lnTo>
                  <a:lnTo>
                    <a:pt x="296" y="11"/>
                  </a:lnTo>
                  <a:lnTo>
                    <a:pt x="303" y="8"/>
                  </a:lnTo>
                  <a:lnTo>
                    <a:pt x="311" y="8"/>
                  </a:lnTo>
                  <a:lnTo>
                    <a:pt x="319" y="11"/>
                  </a:lnTo>
                  <a:lnTo>
                    <a:pt x="325" y="16"/>
                  </a:lnTo>
                  <a:lnTo>
                    <a:pt x="331" y="23"/>
                  </a:lnTo>
                  <a:lnTo>
                    <a:pt x="333" y="15"/>
                  </a:lnTo>
                  <a:lnTo>
                    <a:pt x="337" y="9"/>
                  </a:lnTo>
                  <a:lnTo>
                    <a:pt x="343" y="7"/>
                  </a:lnTo>
                  <a:lnTo>
                    <a:pt x="349" y="5"/>
                  </a:lnTo>
                  <a:lnTo>
                    <a:pt x="355" y="5"/>
                  </a:lnTo>
                  <a:lnTo>
                    <a:pt x="362" y="9"/>
                  </a:lnTo>
                  <a:lnTo>
                    <a:pt x="366" y="16"/>
                  </a:lnTo>
                  <a:lnTo>
                    <a:pt x="370" y="24"/>
                  </a:lnTo>
                  <a:lnTo>
                    <a:pt x="376" y="20"/>
                  </a:lnTo>
                  <a:lnTo>
                    <a:pt x="382" y="16"/>
                  </a:lnTo>
                  <a:lnTo>
                    <a:pt x="387" y="15"/>
                  </a:lnTo>
                  <a:lnTo>
                    <a:pt x="393" y="15"/>
                  </a:lnTo>
                  <a:lnTo>
                    <a:pt x="397" y="15"/>
                  </a:lnTo>
                  <a:lnTo>
                    <a:pt x="402" y="18"/>
                  </a:lnTo>
                  <a:lnTo>
                    <a:pt x="406" y="22"/>
                  </a:lnTo>
                  <a:lnTo>
                    <a:pt x="410" y="27"/>
                  </a:lnTo>
                  <a:lnTo>
                    <a:pt x="415" y="23"/>
                  </a:lnTo>
                  <a:lnTo>
                    <a:pt x="422" y="19"/>
                  </a:lnTo>
                  <a:lnTo>
                    <a:pt x="430" y="14"/>
                  </a:lnTo>
                  <a:lnTo>
                    <a:pt x="438" y="9"/>
                  </a:lnTo>
                  <a:lnTo>
                    <a:pt x="446" y="7"/>
                  </a:lnTo>
                  <a:lnTo>
                    <a:pt x="453" y="7"/>
                  </a:lnTo>
                  <a:lnTo>
                    <a:pt x="458" y="9"/>
                  </a:lnTo>
                  <a:lnTo>
                    <a:pt x="461" y="1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5" name="Group 388"/>
          <p:cNvGrpSpPr>
            <a:grpSpLocks/>
          </p:cNvGrpSpPr>
          <p:nvPr/>
        </p:nvGrpSpPr>
        <p:grpSpPr bwMode="auto">
          <a:xfrm>
            <a:off x="7651759" y="3045827"/>
            <a:ext cx="850011" cy="345238"/>
            <a:chOff x="3878" y="1298"/>
            <a:chExt cx="1588" cy="1185"/>
          </a:xfrm>
        </p:grpSpPr>
        <p:sp>
          <p:nvSpPr>
            <p:cNvPr id="50285" name="AutoShape 389"/>
            <p:cNvSpPr>
              <a:spLocks noChangeAspect="1" noChangeArrowheads="1" noTextEdit="1"/>
            </p:cNvSpPr>
            <p:nvPr/>
          </p:nvSpPr>
          <p:spPr bwMode="auto">
            <a:xfrm>
              <a:off x="3878" y="1298"/>
              <a:ext cx="1588" cy="1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86" name="Freeform 390"/>
            <p:cNvSpPr>
              <a:spLocks/>
            </p:cNvSpPr>
            <p:nvPr/>
          </p:nvSpPr>
          <p:spPr bwMode="auto">
            <a:xfrm>
              <a:off x="5368" y="2359"/>
              <a:ext cx="98" cy="119"/>
            </a:xfrm>
            <a:custGeom>
              <a:avLst/>
              <a:gdLst>
                <a:gd name="T0" fmla="*/ 98 w 98"/>
                <a:gd name="T1" fmla="*/ 119 h 119"/>
                <a:gd name="T2" fmla="*/ 98 w 98"/>
                <a:gd name="T3" fmla="*/ 80 h 119"/>
                <a:gd name="T4" fmla="*/ 66 w 98"/>
                <a:gd name="T5" fmla="*/ 80 h 119"/>
                <a:gd name="T6" fmla="*/ 66 w 98"/>
                <a:gd name="T7" fmla="*/ 39 h 119"/>
                <a:gd name="T8" fmla="*/ 32 w 98"/>
                <a:gd name="T9" fmla="*/ 39 h 119"/>
                <a:gd name="T10" fmla="*/ 32 w 98"/>
                <a:gd name="T11" fmla="*/ 0 h 119"/>
                <a:gd name="T12" fmla="*/ 0 w 98"/>
                <a:gd name="T13" fmla="*/ 0 h 119"/>
                <a:gd name="T14" fmla="*/ 0 w 98"/>
                <a:gd name="T15" fmla="*/ 119 h 119"/>
                <a:gd name="T16" fmla="*/ 98 w 98"/>
                <a:gd name="T17" fmla="*/ 119 h 1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119"/>
                <a:gd name="T29" fmla="*/ 98 w 98"/>
                <a:gd name="T30" fmla="*/ 119 h 1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119">
                  <a:moveTo>
                    <a:pt x="98" y="119"/>
                  </a:moveTo>
                  <a:lnTo>
                    <a:pt x="98" y="80"/>
                  </a:lnTo>
                  <a:lnTo>
                    <a:pt x="66" y="80"/>
                  </a:lnTo>
                  <a:lnTo>
                    <a:pt x="66" y="39"/>
                  </a:lnTo>
                  <a:lnTo>
                    <a:pt x="32" y="39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19"/>
                  </a:lnTo>
                  <a:lnTo>
                    <a:pt x="98" y="119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87" name="Freeform 391"/>
            <p:cNvSpPr>
              <a:spLocks/>
            </p:cNvSpPr>
            <p:nvPr/>
          </p:nvSpPr>
          <p:spPr bwMode="auto">
            <a:xfrm>
              <a:off x="3878" y="2359"/>
              <a:ext cx="99" cy="119"/>
            </a:xfrm>
            <a:custGeom>
              <a:avLst/>
              <a:gdLst>
                <a:gd name="T0" fmla="*/ 0 w 99"/>
                <a:gd name="T1" fmla="*/ 119 h 119"/>
                <a:gd name="T2" fmla="*/ 0 w 99"/>
                <a:gd name="T3" fmla="*/ 80 h 119"/>
                <a:gd name="T4" fmla="*/ 33 w 99"/>
                <a:gd name="T5" fmla="*/ 80 h 119"/>
                <a:gd name="T6" fmla="*/ 33 w 99"/>
                <a:gd name="T7" fmla="*/ 39 h 119"/>
                <a:gd name="T8" fmla="*/ 67 w 99"/>
                <a:gd name="T9" fmla="*/ 39 h 119"/>
                <a:gd name="T10" fmla="*/ 67 w 99"/>
                <a:gd name="T11" fmla="*/ 0 h 119"/>
                <a:gd name="T12" fmla="*/ 99 w 99"/>
                <a:gd name="T13" fmla="*/ 0 h 119"/>
                <a:gd name="T14" fmla="*/ 99 w 99"/>
                <a:gd name="T15" fmla="*/ 119 h 119"/>
                <a:gd name="T16" fmla="*/ 0 w 99"/>
                <a:gd name="T17" fmla="*/ 119 h 1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9"/>
                <a:gd name="T28" fmla="*/ 0 h 119"/>
                <a:gd name="T29" fmla="*/ 99 w 99"/>
                <a:gd name="T30" fmla="*/ 119 h 1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9" h="119">
                  <a:moveTo>
                    <a:pt x="0" y="119"/>
                  </a:moveTo>
                  <a:lnTo>
                    <a:pt x="0" y="80"/>
                  </a:lnTo>
                  <a:lnTo>
                    <a:pt x="33" y="80"/>
                  </a:lnTo>
                  <a:lnTo>
                    <a:pt x="33" y="39"/>
                  </a:lnTo>
                  <a:lnTo>
                    <a:pt x="67" y="39"/>
                  </a:lnTo>
                  <a:lnTo>
                    <a:pt x="67" y="0"/>
                  </a:lnTo>
                  <a:lnTo>
                    <a:pt x="99" y="0"/>
                  </a:lnTo>
                  <a:lnTo>
                    <a:pt x="99" y="119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88" name="Freeform 392"/>
            <p:cNvSpPr>
              <a:spLocks/>
            </p:cNvSpPr>
            <p:nvPr/>
          </p:nvSpPr>
          <p:spPr bwMode="auto">
            <a:xfrm>
              <a:off x="3977" y="1354"/>
              <a:ext cx="1391" cy="1124"/>
            </a:xfrm>
            <a:custGeom>
              <a:avLst/>
              <a:gdLst>
                <a:gd name="T0" fmla="*/ 0 w 1391"/>
                <a:gd name="T1" fmla="*/ 1124 h 1124"/>
                <a:gd name="T2" fmla="*/ 0 w 1391"/>
                <a:gd name="T3" fmla="*/ 91 h 1124"/>
                <a:gd name="T4" fmla="*/ 538 w 1391"/>
                <a:gd name="T5" fmla="*/ 91 h 1124"/>
                <a:gd name="T6" fmla="*/ 542 w 1391"/>
                <a:gd name="T7" fmla="*/ 72 h 1124"/>
                <a:gd name="T8" fmla="*/ 551 w 1391"/>
                <a:gd name="T9" fmla="*/ 56 h 1124"/>
                <a:gd name="T10" fmla="*/ 565 w 1391"/>
                <a:gd name="T11" fmla="*/ 41 h 1124"/>
                <a:gd name="T12" fmla="*/ 585 w 1391"/>
                <a:gd name="T13" fmla="*/ 27 h 1124"/>
                <a:gd name="T14" fmla="*/ 608 w 1391"/>
                <a:gd name="T15" fmla="*/ 15 h 1124"/>
                <a:gd name="T16" fmla="*/ 635 w 1391"/>
                <a:gd name="T17" fmla="*/ 7 h 1124"/>
                <a:gd name="T18" fmla="*/ 665 w 1391"/>
                <a:gd name="T19" fmla="*/ 1 h 1124"/>
                <a:gd name="T20" fmla="*/ 696 w 1391"/>
                <a:gd name="T21" fmla="*/ 0 h 1124"/>
                <a:gd name="T22" fmla="*/ 727 w 1391"/>
                <a:gd name="T23" fmla="*/ 1 h 1124"/>
                <a:gd name="T24" fmla="*/ 757 w 1391"/>
                <a:gd name="T25" fmla="*/ 7 h 1124"/>
                <a:gd name="T26" fmla="*/ 783 w 1391"/>
                <a:gd name="T27" fmla="*/ 15 h 1124"/>
                <a:gd name="T28" fmla="*/ 806 w 1391"/>
                <a:gd name="T29" fmla="*/ 27 h 1124"/>
                <a:gd name="T30" fmla="*/ 826 w 1391"/>
                <a:gd name="T31" fmla="*/ 41 h 1124"/>
                <a:gd name="T32" fmla="*/ 840 w 1391"/>
                <a:gd name="T33" fmla="*/ 56 h 1124"/>
                <a:gd name="T34" fmla="*/ 849 w 1391"/>
                <a:gd name="T35" fmla="*/ 72 h 1124"/>
                <a:gd name="T36" fmla="*/ 853 w 1391"/>
                <a:gd name="T37" fmla="*/ 91 h 1124"/>
                <a:gd name="T38" fmla="*/ 1391 w 1391"/>
                <a:gd name="T39" fmla="*/ 91 h 1124"/>
                <a:gd name="T40" fmla="*/ 1391 w 1391"/>
                <a:gd name="T41" fmla="*/ 1124 h 1124"/>
                <a:gd name="T42" fmla="*/ 0 w 1391"/>
                <a:gd name="T43" fmla="*/ 1124 h 112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91"/>
                <a:gd name="T67" fmla="*/ 0 h 1124"/>
                <a:gd name="T68" fmla="*/ 1391 w 1391"/>
                <a:gd name="T69" fmla="*/ 1124 h 112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91" h="1124">
                  <a:moveTo>
                    <a:pt x="0" y="1124"/>
                  </a:moveTo>
                  <a:lnTo>
                    <a:pt x="0" y="91"/>
                  </a:lnTo>
                  <a:lnTo>
                    <a:pt x="538" y="91"/>
                  </a:lnTo>
                  <a:lnTo>
                    <a:pt x="542" y="72"/>
                  </a:lnTo>
                  <a:lnTo>
                    <a:pt x="551" y="56"/>
                  </a:lnTo>
                  <a:lnTo>
                    <a:pt x="565" y="41"/>
                  </a:lnTo>
                  <a:lnTo>
                    <a:pt x="585" y="27"/>
                  </a:lnTo>
                  <a:lnTo>
                    <a:pt x="608" y="15"/>
                  </a:lnTo>
                  <a:lnTo>
                    <a:pt x="635" y="7"/>
                  </a:lnTo>
                  <a:lnTo>
                    <a:pt x="665" y="1"/>
                  </a:lnTo>
                  <a:lnTo>
                    <a:pt x="696" y="0"/>
                  </a:lnTo>
                  <a:lnTo>
                    <a:pt x="727" y="1"/>
                  </a:lnTo>
                  <a:lnTo>
                    <a:pt x="757" y="7"/>
                  </a:lnTo>
                  <a:lnTo>
                    <a:pt x="783" y="15"/>
                  </a:lnTo>
                  <a:lnTo>
                    <a:pt x="806" y="27"/>
                  </a:lnTo>
                  <a:lnTo>
                    <a:pt x="826" y="41"/>
                  </a:lnTo>
                  <a:lnTo>
                    <a:pt x="840" y="56"/>
                  </a:lnTo>
                  <a:lnTo>
                    <a:pt x="849" y="72"/>
                  </a:lnTo>
                  <a:lnTo>
                    <a:pt x="853" y="91"/>
                  </a:lnTo>
                  <a:lnTo>
                    <a:pt x="1391" y="91"/>
                  </a:lnTo>
                  <a:lnTo>
                    <a:pt x="1391" y="1124"/>
                  </a:lnTo>
                  <a:lnTo>
                    <a:pt x="0" y="1124"/>
                  </a:lnTo>
                  <a:close/>
                </a:path>
              </a:pathLst>
            </a:custGeom>
            <a:solidFill>
              <a:srgbClr val="9933FF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89" name="Rectangle 393"/>
            <p:cNvSpPr>
              <a:spLocks noChangeArrowheads="1"/>
            </p:cNvSpPr>
            <p:nvPr/>
          </p:nvSpPr>
          <p:spPr bwMode="auto">
            <a:xfrm>
              <a:off x="4870" y="1880"/>
              <a:ext cx="86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90" name="Rectangle 394"/>
            <p:cNvSpPr>
              <a:spLocks noChangeArrowheads="1"/>
            </p:cNvSpPr>
            <p:nvPr/>
          </p:nvSpPr>
          <p:spPr bwMode="auto">
            <a:xfrm>
              <a:off x="4823" y="1932"/>
              <a:ext cx="87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91" name="Rectangle 395"/>
            <p:cNvSpPr>
              <a:spLocks noChangeArrowheads="1"/>
            </p:cNvSpPr>
            <p:nvPr/>
          </p:nvSpPr>
          <p:spPr bwMode="auto">
            <a:xfrm>
              <a:off x="5124" y="1830"/>
              <a:ext cx="85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92" name="Rectangle 396"/>
            <p:cNvSpPr>
              <a:spLocks noChangeArrowheads="1"/>
            </p:cNvSpPr>
            <p:nvPr/>
          </p:nvSpPr>
          <p:spPr bwMode="auto">
            <a:xfrm>
              <a:off x="5076" y="1880"/>
              <a:ext cx="87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93" name="Rectangle 397"/>
            <p:cNvSpPr>
              <a:spLocks noChangeArrowheads="1"/>
            </p:cNvSpPr>
            <p:nvPr/>
          </p:nvSpPr>
          <p:spPr bwMode="auto">
            <a:xfrm>
              <a:off x="5076" y="1781"/>
              <a:ext cx="87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94" name="Rectangle 398"/>
            <p:cNvSpPr>
              <a:spLocks noChangeArrowheads="1"/>
            </p:cNvSpPr>
            <p:nvPr/>
          </p:nvSpPr>
          <p:spPr bwMode="auto">
            <a:xfrm>
              <a:off x="3977" y="1872"/>
              <a:ext cx="86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95" name="Rectangle 399"/>
            <p:cNvSpPr>
              <a:spLocks noChangeArrowheads="1"/>
            </p:cNvSpPr>
            <p:nvPr/>
          </p:nvSpPr>
          <p:spPr bwMode="auto">
            <a:xfrm>
              <a:off x="3977" y="1820"/>
              <a:ext cx="40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96" name="Rectangle 400"/>
            <p:cNvSpPr>
              <a:spLocks noChangeArrowheads="1"/>
            </p:cNvSpPr>
            <p:nvPr/>
          </p:nvSpPr>
          <p:spPr bwMode="auto">
            <a:xfrm>
              <a:off x="3977" y="1923"/>
              <a:ext cx="40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97" name="Rectangle 401"/>
            <p:cNvSpPr>
              <a:spLocks noChangeArrowheads="1"/>
            </p:cNvSpPr>
            <p:nvPr/>
          </p:nvSpPr>
          <p:spPr bwMode="auto">
            <a:xfrm>
              <a:off x="4350" y="1872"/>
              <a:ext cx="87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98" name="Rectangle 402"/>
            <p:cNvSpPr>
              <a:spLocks noChangeArrowheads="1"/>
            </p:cNvSpPr>
            <p:nvPr/>
          </p:nvSpPr>
          <p:spPr bwMode="auto">
            <a:xfrm>
              <a:off x="4303" y="1923"/>
              <a:ext cx="87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99" name="Rectangle 403"/>
            <p:cNvSpPr>
              <a:spLocks noChangeArrowheads="1"/>
            </p:cNvSpPr>
            <p:nvPr/>
          </p:nvSpPr>
          <p:spPr bwMode="auto">
            <a:xfrm>
              <a:off x="3977" y="2254"/>
              <a:ext cx="86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00" name="Rectangle 404"/>
            <p:cNvSpPr>
              <a:spLocks noChangeArrowheads="1"/>
            </p:cNvSpPr>
            <p:nvPr/>
          </p:nvSpPr>
          <p:spPr bwMode="auto">
            <a:xfrm>
              <a:off x="3977" y="2202"/>
              <a:ext cx="40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01" name="Rectangle 405"/>
            <p:cNvSpPr>
              <a:spLocks noChangeArrowheads="1"/>
            </p:cNvSpPr>
            <p:nvPr/>
          </p:nvSpPr>
          <p:spPr bwMode="auto">
            <a:xfrm>
              <a:off x="3977" y="2304"/>
              <a:ext cx="40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02" name="Rectangle 406"/>
            <p:cNvSpPr>
              <a:spLocks noChangeArrowheads="1"/>
            </p:cNvSpPr>
            <p:nvPr/>
          </p:nvSpPr>
          <p:spPr bwMode="auto">
            <a:xfrm>
              <a:off x="4350" y="2254"/>
              <a:ext cx="87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03" name="Rectangle 407"/>
            <p:cNvSpPr>
              <a:spLocks noChangeArrowheads="1"/>
            </p:cNvSpPr>
            <p:nvPr/>
          </p:nvSpPr>
          <p:spPr bwMode="auto">
            <a:xfrm>
              <a:off x="4303" y="2304"/>
              <a:ext cx="87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04" name="Freeform 408"/>
            <p:cNvSpPr>
              <a:spLocks/>
            </p:cNvSpPr>
            <p:nvPr/>
          </p:nvSpPr>
          <p:spPr bwMode="auto">
            <a:xfrm>
              <a:off x="4515" y="1872"/>
              <a:ext cx="315" cy="90"/>
            </a:xfrm>
            <a:custGeom>
              <a:avLst/>
              <a:gdLst>
                <a:gd name="T0" fmla="*/ 315 w 315"/>
                <a:gd name="T1" fmla="*/ 90 h 90"/>
                <a:gd name="T2" fmla="*/ 311 w 315"/>
                <a:gd name="T3" fmla="*/ 72 h 90"/>
                <a:gd name="T4" fmla="*/ 302 w 315"/>
                <a:gd name="T5" fmla="*/ 55 h 90"/>
                <a:gd name="T6" fmla="*/ 288 w 315"/>
                <a:gd name="T7" fmla="*/ 40 h 90"/>
                <a:gd name="T8" fmla="*/ 268 w 315"/>
                <a:gd name="T9" fmla="*/ 26 h 90"/>
                <a:gd name="T10" fmla="*/ 245 w 315"/>
                <a:gd name="T11" fmla="*/ 15 h 90"/>
                <a:gd name="T12" fmla="*/ 219 w 315"/>
                <a:gd name="T13" fmla="*/ 7 h 90"/>
                <a:gd name="T14" fmla="*/ 189 w 315"/>
                <a:gd name="T15" fmla="*/ 1 h 90"/>
                <a:gd name="T16" fmla="*/ 158 w 315"/>
                <a:gd name="T17" fmla="*/ 0 h 90"/>
                <a:gd name="T18" fmla="*/ 127 w 315"/>
                <a:gd name="T19" fmla="*/ 1 h 90"/>
                <a:gd name="T20" fmla="*/ 97 w 315"/>
                <a:gd name="T21" fmla="*/ 7 h 90"/>
                <a:gd name="T22" fmla="*/ 70 w 315"/>
                <a:gd name="T23" fmla="*/ 15 h 90"/>
                <a:gd name="T24" fmla="*/ 47 w 315"/>
                <a:gd name="T25" fmla="*/ 26 h 90"/>
                <a:gd name="T26" fmla="*/ 27 w 315"/>
                <a:gd name="T27" fmla="*/ 40 h 90"/>
                <a:gd name="T28" fmla="*/ 13 w 315"/>
                <a:gd name="T29" fmla="*/ 55 h 90"/>
                <a:gd name="T30" fmla="*/ 4 w 315"/>
                <a:gd name="T31" fmla="*/ 72 h 90"/>
                <a:gd name="T32" fmla="*/ 0 w 315"/>
                <a:gd name="T33" fmla="*/ 90 h 90"/>
                <a:gd name="T34" fmla="*/ 315 w 315"/>
                <a:gd name="T35" fmla="*/ 90 h 9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15"/>
                <a:gd name="T55" fmla="*/ 0 h 90"/>
                <a:gd name="T56" fmla="*/ 315 w 315"/>
                <a:gd name="T57" fmla="*/ 90 h 9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15" h="90">
                  <a:moveTo>
                    <a:pt x="315" y="90"/>
                  </a:moveTo>
                  <a:lnTo>
                    <a:pt x="311" y="72"/>
                  </a:lnTo>
                  <a:lnTo>
                    <a:pt x="302" y="55"/>
                  </a:lnTo>
                  <a:lnTo>
                    <a:pt x="288" y="40"/>
                  </a:lnTo>
                  <a:lnTo>
                    <a:pt x="268" y="26"/>
                  </a:lnTo>
                  <a:lnTo>
                    <a:pt x="245" y="15"/>
                  </a:lnTo>
                  <a:lnTo>
                    <a:pt x="219" y="7"/>
                  </a:lnTo>
                  <a:lnTo>
                    <a:pt x="189" y="1"/>
                  </a:lnTo>
                  <a:lnTo>
                    <a:pt x="158" y="0"/>
                  </a:lnTo>
                  <a:lnTo>
                    <a:pt x="127" y="1"/>
                  </a:lnTo>
                  <a:lnTo>
                    <a:pt x="97" y="7"/>
                  </a:lnTo>
                  <a:lnTo>
                    <a:pt x="70" y="15"/>
                  </a:lnTo>
                  <a:lnTo>
                    <a:pt x="47" y="26"/>
                  </a:lnTo>
                  <a:lnTo>
                    <a:pt x="27" y="40"/>
                  </a:lnTo>
                  <a:lnTo>
                    <a:pt x="13" y="55"/>
                  </a:lnTo>
                  <a:lnTo>
                    <a:pt x="4" y="72"/>
                  </a:lnTo>
                  <a:lnTo>
                    <a:pt x="0" y="90"/>
                  </a:lnTo>
                  <a:lnTo>
                    <a:pt x="315" y="90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05" name="Freeform 409"/>
            <p:cNvSpPr>
              <a:spLocks/>
            </p:cNvSpPr>
            <p:nvPr/>
          </p:nvSpPr>
          <p:spPr bwMode="auto">
            <a:xfrm>
              <a:off x="4012" y="1298"/>
              <a:ext cx="1321" cy="147"/>
            </a:xfrm>
            <a:custGeom>
              <a:avLst/>
              <a:gdLst>
                <a:gd name="T0" fmla="*/ 630 w 1321"/>
                <a:gd name="T1" fmla="*/ 57 h 147"/>
                <a:gd name="T2" fmla="*/ 573 w 1321"/>
                <a:gd name="T3" fmla="*/ 71 h 147"/>
                <a:gd name="T4" fmla="*/ 530 w 1321"/>
                <a:gd name="T5" fmla="*/ 97 h 147"/>
                <a:gd name="T6" fmla="*/ 507 w 1321"/>
                <a:gd name="T7" fmla="*/ 128 h 147"/>
                <a:gd name="T8" fmla="*/ 0 w 1321"/>
                <a:gd name="T9" fmla="*/ 147 h 147"/>
                <a:gd name="T10" fmla="*/ 5 w 1321"/>
                <a:gd name="T11" fmla="*/ 101 h 147"/>
                <a:gd name="T12" fmla="*/ 41 w 1321"/>
                <a:gd name="T13" fmla="*/ 101 h 147"/>
                <a:gd name="T14" fmla="*/ 104 w 1321"/>
                <a:gd name="T15" fmla="*/ 101 h 147"/>
                <a:gd name="T16" fmla="*/ 181 w 1321"/>
                <a:gd name="T17" fmla="*/ 101 h 147"/>
                <a:gd name="T18" fmla="*/ 267 w 1321"/>
                <a:gd name="T19" fmla="*/ 101 h 147"/>
                <a:gd name="T20" fmla="*/ 348 w 1321"/>
                <a:gd name="T21" fmla="*/ 101 h 147"/>
                <a:gd name="T22" fmla="*/ 416 w 1321"/>
                <a:gd name="T23" fmla="*/ 101 h 147"/>
                <a:gd name="T24" fmla="*/ 461 w 1321"/>
                <a:gd name="T25" fmla="*/ 101 h 147"/>
                <a:gd name="T26" fmla="*/ 477 w 1321"/>
                <a:gd name="T27" fmla="*/ 91 h 147"/>
                <a:gd name="T28" fmla="*/ 491 w 1321"/>
                <a:gd name="T29" fmla="*/ 72 h 147"/>
                <a:gd name="T30" fmla="*/ 510 w 1321"/>
                <a:gd name="T31" fmla="*/ 55 h 147"/>
                <a:gd name="T32" fmla="*/ 532 w 1321"/>
                <a:gd name="T33" fmla="*/ 38 h 147"/>
                <a:gd name="T34" fmla="*/ 557 w 1321"/>
                <a:gd name="T35" fmla="*/ 25 h 147"/>
                <a:gd name="T36" fmla="*/ 584 w 1321"/>
                <a:gd name="T37" fmla="*/ 12 h 147"/>
                <a:gd name="T38" fmla="*/ 614 w 1321"/>
                <a:gd name="T39" fmla="*/ 4 h 147"/>
                <a:gd name="T40" fmla="*/ 646 w 1321"/>
                <a:gd name="T41" fmla="*/ 0 h 147"/>
                <a:gd name="T42" fmla="*/ 677 w 1321"/>
                <a:gd name="T43" fmla="*/ 0 h 147"/>
                <a:gd name="T44" fmla="*/ 708 w 1321"/>
                <a:gd name="T45" fmla="*/ 4 h 147"/>
                <a:gd name="T46" fmla="*/ 737 w 1321"/>
                <a:gd name="T47" fmla="*/ 12 h 147"/>
                <a:gd name="T48" fmla="*/ 764 w 1321"/>
                <a:gd name="T49" fmla="*/ 25 h 147"/>
                <a:gd name="T50" fmla="*/ 790 w 1321"/>
                <a:gd name="T51" fmla="*/ 38 h 147"/>
                <a:gd name="T52" fmla="*/ 811 w 1321"/>
                <a:gd name="T53" fmla="*/ 55 h 147"/>
                <a:gd name="T54" fmla="*/ 830 w 1321"/>
                <a:gd name="T55" fmla="*/ 72 h 147"/>
                <a:gd name="T56" fmla="*/ 844 w 1321"/>
                <a:gd name="T57" fmla="*/ 91 h 147"/>
                <a:gd name="T58" fmla="*/ 860 w 1321"/>
                <a:gd name="T59" fmla="*/ 101 h 147"/>
                <a:gd name="T60" fmla="*/ 905 w 1321"/>
                <a:gd name="T61" fmla="*/ 101 h 147"/>
                <a:gd name="T62" fmla="*/ 973 w 1321"/>
                <a:gd name="T63" fmla="*/ 101 h 147"/>
                <a:gd name="T64" fmla="*/ 1054 w 1321"/>
                <a:gd name="T65" fmla="*/ 101 h 147"/>
                <a:gd name="T66" fmla="*/ 1140 w 1321"/>
                <a:gd name="T67" fmla="*/ 101 h 147"/>
                <a:gd name="T68" fmla="*/ 1217 w 1321"/>
                <a:gd name="T69" fmla="*/ 101 h 147"/>
                <a:gd name="T70" fmla="*/ 1280 w 1321"/>
                <a:gd name="T71" fmla="*/ 101 h 147"/>
                <a:gd name="T72" fmla="*/ 1316 w 1321"/>
                <a:gd name="T73" fmla="*/ 101 h 147"/>
                <a:gd name="T74" fmla="*/ 1321 w 1321"/>
                <a:gd name="T75" fmla="*/ 147 h 147"/>
                <a:gd name="T76" fmla="*/ 814 w 1321"/>
                <a:gd name="T77" fmla="*/ 128 h 147"/>
                <a:gd name="T78" fmla="*/ 791 w 1321"/>
                <a:gd name="T79" fmla="*/ 97 h 147"/>
                <a:gd name="T80" fmla="*/ 748 w 1321"/>
                <a:gd name="T81" fmla="*/ 71 h 147"/>
                <a:gd name="T82" fmla="*/ 692 w 1321"/>
                <a:gd name="T83" fmla="*/ 57 h 1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21"/>
                <a:gd name="T127" fmla="*/ 0 h 147"/>
                <a:gd name="T128" fmla="*/ 1321 w 1321"/>
                <a:gd name="T129" fmla="*/ 147 h 14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21" h="147">
                  <a:moveTo>
                    <a:pt x="661" y="56"/>
                  </a:moveTo>
                  <a:lnTo>
                    <a:pt x="630" y="57"/>
                  </a:lnTo>
                  <a:lnTo>
                    <a:pt x="600" y="63"/>
                  </a:lnTo>
                  <a:lnTo>
                    <a:pt x="573" y="71"/>
                  </a:lnTo>
                  <a:lnTo>
                    <a:pt x="550" y="83"/>
                  </a:lnTo>
                  <a:lnTo>
                    <a:pt x="530" y="97"/>
                  </a:lnTo>
                  <a:lnTo>
                    <a:pt x="516" y="112"/>
                  </a:lnTo>
                  <a:lnTo>
                    <a:pt x="507" y="128"/>
                  </a:lnTo>
                  <a:lnTo>
                    <a:pt x="503" y="147"/>
                  </a:lnTo>
                  <a:lnTo>
                    <a:pt x="0" y="147"/>
                  </a:lnTo>
                  <a:lnTo>
                    <a:pt x="0" y="101"/>
                  </a:lnTo>
                  <a:lnTo>
                    <a:pt x="5" y="101"/>
                  </a:lnTo>
                  <a:lnTo>
                    <a:pt x="19" y="101"/>
                  </a:lnTo>
                  <a:lnTo>
                    <a:pt x="41" y="101"/>
                  </a:lnTo>
                  <a:lnTo>
                    <a:pt x="69" y="101"/>
                  </a:lnTo>
                  <a:lnTo>
                    <a:pt x="104" y="101"/>
                  </a:lnTo>
                  <a:lnTo>
                    <a:pt x="141" y="101"/>
                  </a:lnTo>
                  <a:lnTo>
                    <a:pt x="181" y="101"/>
                  </a:lnTo>
                  <a:lnTo>
                    <a:pt x="225" y="101"/>
                  </a:lnTo>
                  <a:lnTo>
                    <a:pt x="267" y="101"/>
                  </a:lnTo>
                  <a:lnTo>
                    <a:pt x="309" y="101"/>
                  </a:lnTo>
                  <a:lnTo>
                    <a:pt x="348" y="101"/>
                  </a:lnTo>
                  <a:lnTo>
                    <a:pt x="385" y="101"/>
                  </a:lnTo>
                  <a:lnTo>
                    <a:pt x="416" y="101"/>
                  </a:lnTo>
                  <a:lnTo>
                    <a:pt x="442" y="101"/>
                  </a:lnTo>
                  <a:lnTo>
                    <a:pt x="461" y="101"/>
                  </a:lnTo>
                  <a:lnTo>
                    <a:pt x="471" y="101"/>
                  </a:lnTo>
                  <a:lnTo>
                    <a:pt x="477" y="91"/>
                  </a:lnTo>
                  <a:lnTo>
                    <a:pt x="483" y="82"/>
                  </a:lnTo>
                  <a:lnTo>
                    <a:pt x="491" y="72"/>
                  </a:lnTo>
                  <a:lnTo>
                    <a:pt x="500" y="63"/>
                  </a:lnTo>
                  <a:lnTo>
                    <a:pt x="510" y="55"/>
                  </a:lnTo>
                  <a:lnTo>
                    <a:pt x="520" y="45"/>
                  </a:lnTo>
                  <a:lnTo>
                    <a:pt x="532" y="38"/>
                  </a:lnTo>
                  <a:lnTo>
                    <a:pt x="545" y="30"/>
                  </a:lnTo>
                  <a:lnTo>
                    <a:pt x="557" y="25"/>
                  </a:lnTo>
                  <a:lnTo>
                    <a:pt x="571" y="18"/>
                  </a:lnTo>
                  <a:lnTo>
                    <a:pt x="584" y="12"/>
                  </a:lnTo>
                  <a:lnTo>
                    <a:pt x="599" y="8"/>
                  </a:lnTo>
                  <a:lnTo>
                    <a:pt x="614" y="4"/>
                  </a:lnTo>
                  <a:lnTo>
                    <a:pt x="630" y="3"/>
                  </a:lnTo>
                  <a:lnTo>
                    <a:pt x="646" y="0"/>
                  </a:lnTo>
                  <a:lnTo>
                    <a:pt x="661" y="0"/>
                  </a:lnTo>
                  <a:lnTo>
                    <a:pt x="677" y="0"/>
                  </a:lnTo>
                  <a:lnTo>
                    <a:pt x="692" y="3"/>
                  </a:lnTo>
                  <a:lnTo>
                    <a:pt x="708" y="4"/>
                  </a:lnTo>
                  <a:lnTo>
                    <a:pt x="722" y="8"/>
                  </a:lnTo>
                  <a:lnTo>
                    <a:pt x="737" y="12"/>
                  </a:lnTo>
                  <a:lnTo>
                    <a:pt x="751" y="18"/>
                  </a:lnTo>
                  <a:lnTo>
                    <a:pt x="764" y="25"/>
                  </a:lnTo>
                  <a:lnTo>
                    <a:pt x="778" y="30"/>
                  </a:lnTo>
                  <a:lnTo>
                    <a:pt x="790" y="38"/>
                  </a:lnTo>
                  <a:lnTo>
                    <a:pt x="801" y="45"/>
                  </a:lnTo>
                  <a:lnTo>
                    <a:pt x="811" y="55"/>
                  </a:lnTo>
                  <a:lnTo>
                    <a:pt x="821" y="63"/>
                  </a:lnTo>
                  <a:lnTo>
                    <a:pt x="830" y="72"/>
                  </a:lnTo>
                  <a:lnTo>
                    <a:pt x="838" y="82"/>
                  </a:lnTo>
                  <a:lnTo>
                    <a:pt x="844" y="91"/>
                  </a:lnTo>
                  <a:lnTo>
                    <a:pt x="850" y="101"/>
                  </a:lnTo>
                  <a:lnTo>
                    <a:pt x="860" y="101"/>
                  </a:lnTo>
                  <a:lnTo>
                    <a:pt x="879" y="101"/>
                  </a:lnTo>
                  <a:lnTo>
                    <a:pt x="905" y="101"/>
                  </a:lnTo>
                  <a:lnTo>
                    <a:pt x="937" y="101"/>
                  </a:lnTo>
                  <a:lnTo>
                    <a:pt x="973" y="101"/>
                  </a:lnTo>
                  <a:lnTo>
                    <a:pt x="1012" y="101"/>
                  </a:lnTo>
                  <a:lnTo>
                    <a:pt x="1054" y="101"/>
                  </a:lnTo>
                  <a:lnTo>
                    <a:pt x="1098" y="101"/>
                  </a:lnTo>
                  <a:lnTo>
                    <a:pt x="1140" y="101"/>
                  </a:lnTo>
                  <a:lnTo>
                    <a:pt x="1180" y="101"/>
                  </a:lnTo>
                  <a:lnTo>
                    <a:pt x="1217" y="101"/>
                  </a:lnTo>
                  <a:lnTo>
                    <a:pt x="1252" y="101"/>
                  </a:lnTo>
                  <a:lnTo>
                    <a:pt x="1280" y="101"/>
                  </a:lnTo>
                  <a:lnTo>
                    <a:pt x="1302" y="101"/>
                  </a:lnTo>
                  <a:lnTo>
                    <a:pt x="1316" y="101"/>
                  </a:lnTo>
                  <a:lnTo>
                    <a:pt x="1321" y="101"/>
                  </a:lnTo>
                  <a:lnTo>
                    <a:pt x="1321" y="147"/>
                  </a:lnTo>
                  <a:lnTo>
                    <a:pt x="818" y="147"/>
                  </a:lnTo>
                  <a:lnTo>
                    <a:pt x="814" y="128"/>
                  </a:lnTo>
                  <a:lnTo>
                    <a:pt x="805" y="112"/>
                  </a:lnTo>
                  <a:lnTo>
                    <a:pt x="791" y="97"/>
                  </a:lnTo>
                  <a:lnTo>
                    <a:pt x="771" y="83"/>
                  </a:lnTo>
                  <a:lnTo>
                    <a:pt x="748" y="71"/>
                  </a:lnTo>
                  <a:lnTo>
                    <a:pt x="722" y="63"/>
                  </a:lnTo>
                  <a:lnTo>
                    <a:pt x="692" y="57"/>
                  </a:lnTo>
                  <a:lnTo>
                    <a:pt x="661" y="56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06" name="Rectangle 410"/>
            <p:cNvSpPr>
              <a:spLocks noChangeArrowheads="1"/>
            </p:cNvSpPr>
            <p:nvPr/>
          </p:nvSpPr>
          <p:spPr bwMode="auto">
            <a:xfrm>
              <a:off x="5333" y="1385"/>
              <a:ext cx="65" cy="12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07" name="Rectangle 411"/>
            <p:cNvSpPr>
              <a:spLocks noChangeArrowheads="1"/>
            </p:cNvSpPr>
            <p:nvPr/>
          </p:nvSpPr>
          <p:spPr bwMode="auto">
            <a:xfrm>
              <a:off x="3947" y="1385"/>
              <a:ext cx="65" cy="12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08" name="Rectangle 412"/>
            <p:cNvSpPr>
              <a:spLocks noChangeArrowheads="1"/>
            </p:cNvSpPr>
            <p:nvPr/>
          </p:nvSpPr>
          <p:spPr bwMode="auto">
            <a:xfrm>
              <a:off x="4521" y="1962"/>
              <a:ext cx="303" cy="33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09" name="Rectangle 413"/>
            <p:cNvSpPr>
              <a:spLocks noChangeArrowheads="1"/>
            </p:cNvSpPr>
            <p:nvPr/>
          </p:nvSpPr>
          <p:spPr bwMode="auto">
            <a:xfrm>
              <a:off x="4521" y="2293"/>
              <a:ext cx="303" cy="1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10" name="Rectangle 414"/>
            <p:cNvSpPr>
              <a:spLocks noChangeArrowheads="1"/>
            </p:cNvSpPr>
            <p:nvPr/>
          </p:nvSpPr>
          <p:spPr bwMode="auto">
            <a:xfrm>
              <a:off x="4521" y="2356"/>
              <a:ext cx="303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11" name="Rectangle 415"/>
            <p:cNvSpPr>
              <a:spLocks noChangeArrowheads="1"/>
            </p:cNvSpPr>
            <p:nvPr/>
          </p:nvSpPr>
          <p:spPr bwMode="auto">
            <a:xfrm>
              <a:off x="4521" y="2418"/>
              <a:ext cx="303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12" name="Rectangle 416"/>
            <p:cNvSpPr>
              <a:spLocks noChangeArrowheads="1"/>
            </p:cNvSpPr>
            <p:nvPr/>
          </p:nvSpPr>
          <p:spPr bwMode="auto">
            <a:xfrm>
              <a:off x="4681" y="1984"/>
              <a:ext cx="129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13" name="Rectangle 417"/>
            <p:cNvSpPr>
              <a:spLocks noChangeArrowheads="1"/>
            </p:cNvSpPr>
            <p:nvPr/>
          </p:nvSpPr>
          <p:spPr bwMode="auto">
            <a:xfrm>
              <a:off x="4681" y="1984"/>
              <a:ext cx="129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14" name="Rectangle 418"/>
            <p:cNvSpPr>
              <a:spLocks noChangeArrowheads="1"/>
            </p:cNvSpPr>
            <p:nvPr/>
          </p:nvSpPr>
          <p:spPr bwMode="auto">
            <a:xfrm>
              <a:off x="4535" y="1984"/>
              <a:ext cx="13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15" name="Rectangle 419"/>
            <p:cNvSpPr>
              <a:spLocks noChangeArrowheads="1"/>
            </p:cNvSpPr>
            <p:nvPr/>
          </p:nvSpPr>
          <p:spPr bwMode="auto">
            <a:xfrm>
              <a:off x="4681" y="2169"/>
              <a:ext cx="129" cy="1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16" name="Rectangle 420"/>
            <p:cNvSpPr>
              <a:spLocks noChangeArrowheads="1"/>
            </p:cNvSpPr>
            <p:nvPr/>
          </p:nvSpPr>
          <p:spPr bwMode="auto">
            <a:xfrm>
              <a:off x="4824" y="2223"/>
              <a:ext cx="73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17" name="Rectangle 421"/>
            <p:cNvSpPr>
              <a:spLocks noChangeArrowheads="1"/>
            </p:cNvSpPr>
            <p:nvPr/>
          </p:nvSpPr>
          <p:spPr bwMode="auto">
            <a:xfrm>
              <a:off x="4448" y="2223"/>
              <a:ext cx="73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18" name="Rectangle 422"/>
            <p:cNvSpPr>
              <a:spLocks noChangeArrowheads="1"/>
            </p:cNvSpPr>
            <p:nvPr/>
          </p:nvSpPr>
          <p:spPr bwMode="auto">
            <a:xfrm>
              <a:off x="4521" y="2310"/>
              <a:ext cx="303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19" name="Rectangle 423"/>
            <p:cNvSpPr>
              <a:spLocks noChangeArrowheads="1"/>
            </p:cNvSpPr>
            <p:nvPr/>
          </p:nvSpPr>
          <p:spPr bwMode="auto">
            <a:xfrm>
              <a:off x="4521" y="2371"/>
              <a:ext cx="303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20" name="Rectangle 424"/>
            <p:cNvSpPr>
              <a:spLocks noChangeArrowheads="1"/>
            </p:cNvSpPr>
            <p:nvPr/>
          </p:nvSpPr>
          <p:spPr bwMode="auto">
            <a:xfrm>
              <a:off x="4521" y="2434"/>
              <a:ext cx="303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21" name="Rectangle 425"/>
            <p:cNvSpPr>
              <a:spLocks noChangeArrowheads="1"/>
            </p:cNvSpPr>
            <p:nvPr/>
          </p:nvSpPr>
          <p:spPr bwMode="auto">
            <a:xfrm>
              <a:off x="4681" y="2169"/>
              <a:ext cx="129" cy="1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22" name="Rectangle 426"/>
            <p:cNvSpPr>
              <a:spLocks noChangeArrowheads="1"/>
            </p:cNvSpPr>
            <p:nvPr/>
          </p:nvSpPr>
          <p:spPr bwMode="auto">
            <a:xfrm>
              <a:off x="4535" y="2169"/>
              <a:ext cx="130" cy="1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23" name="Rectangle 427"/>
            <p:cNvSpPr>
              <a:spLocks noChangeArrowheads="1"/>
            </p:cNvSpPr>
            <p:nvPr/>
          </p:nvSpPr>
          <p:spPr bwMode="auto">
            <a:xfrm>
              <a:off x="4681" y="2108"/>
              <a:ext cx="28" cy="5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24" name="Rectangle 428"/>
            <p:cNvSpPr>
              <a:spLocks noChangeArrowheads="1"/>
            </p:cNvSpPr>
            <p:nvPr/>
          </p:nvSpPr>
          <p:spPr bwMode="auto">
            <a:xfrm>
              <a:off x="4638" y="2108"/>
              <a:ext cx="27" cy="5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25" name="Rectangle 429"/>
            <p:cNvSpPr>
              <a:spLocks noChangeArrowheads="1"/>
            </p:cNvSpPr>
            <p:nvPr/>
          </p:nvSpPr>
          <p:spPr bwMode="auto">
            <a:xfrm>
              <a:off x="4681" y="2195"/>
              <a:ext cx="129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26" name="Rectangle 430"/>
            <p:cNvSpPr>
              <a:spLocks noChangeArrowheads="1"/>
            </p:cNvSpPr>
            <p:nvPr/>
          </p:nvSpPr>
          <p:spPr bwMode="auto">
            <a:xfrm>
              <a:off x="4535" y="2195"/>
              <a:ext cx="13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27" name="Rectangle 431"/>
            <p:cNvSpPr>
              <a:spLocks noChangeArrowheads="1"/>
            </p:cNvSpPr>
            <p:nvPr/>
          </p:nvSpPr>
          <p:spPr bwMode="auto">
            <a:xfrm>
              <a:off x="4824" y="2353"/>
              <a:ext cx="73" cy="24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28" name="Rectangle 432"/>
            <p:cNvSpPr>
              <a:spLocks noChangeArrowheads="1"/>
            </p:cNvSpPr>
            <p:nvPr/>
          </p:nvSpPr>
          <p:spPr bwMode="auto">
            <a:xfrm>
              <a:off x="4448" y="2353"/>
              <a:ext cx="73" cy="24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29" name="Rectangle 433"/>
            <p:cNvSpPr>
              <a:spLocks noChangeArrowheads="1"/>
            </p:cNvSpPr>
            <p:nvPr/>
          </p:nvSpPr>
          <p:spPr bwMode="auto">
            <a:xfrm>
              <a:off x="5179" y="1538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30" name="Rectangle 434"/>
            <p:cNvSpPr>
              <a:spLocks noChangeArrowheads="1"/>
            </p:cNvSpPr>
            <p:nvPr/>
          </p:nvSpPr>
          <p:spPr bwMode="auto">
            <a:xfrm>
              <a:off x="4954" y="1962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31" name="Rectangle 435"/>
            <p:cNvSpPr>
              <a:spLocks noChangeArrowheads="1"/>
            </p:cNvSpPr>
            <p:nvPr/>
          </p:nvSpPr>
          <p:spPr bwMode="auto">
            <a:xfrm>
              <a:off x="4278" y="1538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32" name="Rectangle 436"/>
            <p:cNvSpPr>
              <a:spLocks noChangeArrowheads="1"/>
            </p:cNvSpPr>
            <p:nvPr/>
          </p:nvSpPr>
          <p:spPr bwMode="auto">
            <a:xfrm>
              <a:off x="4729" y="1538"/>
              <a:ext cx="112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33" name="Rectangle 437"/>
            <p:cNvSpPr>
              <a:spLocks noChangeArrowheads="1"/>
            </p:cNvSpPr>
            <p:nvPr/>
          </p:nvSpPr>
          <p:spPr bwMode="auto">
            <a:xfrm>
              <a:off x="4954" y="1538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34" name="Rectangle 438"/>
            <p:cNvSpPr>
              <a:spLocks noChangeArrowheads="1"/>
            </p:cNvSpPr>
            <p:nvPr/>
          </p:nvSpPr>
          <p:spPr bwMode="auto">
            <a:xfrm>
              <a:off x="5179" y="1962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35" name="Rectangle 439"/>
            <p:cNvSpPr>
              <a:spLocks noChangeArrowheads="1"/>
            </p:cNvSpPr>
            <p:nvPr/>
          </p:nvSpPr>
          <p:spPr bwMode="auto">
            <a:xfrm>
              <a:off x="4504" y="1538"/>
              <a:ext cx="112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36" name="Rectangle 440"/>
            <p:cNvSpPr>
              <a:spLocks noChangeArrowheads="1"/>
            </p:cNvSpPr>
            <p:nvPr/>
          </p:nvSpPr>
          <p:spPr bwMode="auto">
            <a:xfrm>
              <a:off x="4052" y="1538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37" name="Rectangle 441"/>
            <p:cNvSpPr>
              <a:spLocks noChangeArrowheads="1"/>
            </p:cNvSpPr>
            <p:nvPr/>
          </p:nvSpPr>
          <p:spPr bwMode="auto">
            <a:xfrm>
              <a:off x="4278" y="1962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38" name="Rectangle 442"/>
            <p:cNvSpPr>
              <a:spLocks noChangeArrowheads="1"/>
            </p:cNvSpPr>
            <p:nvPr/>
          </p:nvSpPr>
          <p:spPr bwMode="auto">
            <a:xfrm>
              <a:off x="4052" y="1962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39" name="Freeform 443"/>
            <p:cNvSpPr>
              <a:spLocks/>
            </p:cNvSpPr>
            <p:nvPr/>
          </p:nvSpPr>
          <p:spPr bwMode="auto">
            <a:xfrm>
              <a:off x="4709" y="1512"/>
              <a:ext cx="153" cy="329"/>
            </a:xfrm>
            <a:custGeom>
              <a:avLst/>
              <a:gdLst>
                <a:gd name="T0" fmla="*/ 132 w 153"/>
                <a:gd name="T1" fmla="*/ 191 h 329"/>
                <a:gd name="T2" fmla="*/ 20 w 153"/>
                <a:gd name="T3" fmla="*/ 191 h 329"/>
                <a:gd name="T4" fmla="*/ 20 w 153"/>
                <a:gd name="T5" fmla="*/ 303 h 329"/>
                <a:gd name="T6" fmla="*/ 132 w 153"/>
                <a:gd name="T7" fmla="*/ 303 h 329"/>
                <a:gd name="T8" fmla="*/ 153 w 153"/>
                <a:gd name="T9" fmla="*/ 329 h 329"/>
                <a:gd name="T10" fmla="*/ 0 w 153"/>
                <a:gd name="T11" fmla="*/ 329 h 329"/>
                <a:gd name="T12" fmla="*/ 0 w 153"/>
                <a:gd name="T13" fmla="*/ 0 h 329"/>
                <a:gd name="T14" fmla="*/ 153 w 153"/>
                <a:gd name="T15" fmla="*/ 0 h 329"/>
                <a:gd name="T16" fmla="*/ 132 w 153"/>
                <a:gd name="T17" fmla="*/ 26 h 329"/>
                <a:gd name="T18" fmla="*/ 20 w 153"/>
                <a:gd name="T19" fmla="*/ 26 h 329"/>
                <a:gd name="T20" fmla="*/ 20 w 153"/>
                <a:gd name="T21" fmla="*/ 151 h 329"/>
                <a:gd name="T22" fmla="*/ 132 w 153"/>
                <a:gd name="T23" fmla="*/ 151 h 329"/>
                <a:gd name="T24" fmla="*/ 132 w 153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"/>
                <a:gd name="T40" fmla="*/ 0 h 329"/>
                <a:gd name="T41" fmla="*/ 153 w 153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" h="329">
                  <a:moveTo>
                    <a:pt x="132" y="191"/>
                  </a:moveTo>
                  <a:lnTo>
                    <a:pt x="20" y="191"/>
                  </a:lnTo>
                  <a:lnTo>
                    <a:pt x="20" y="303"/>
                  </a:lnTo>
                  <a:lnTo>
                    <a:pt x="132" y="303"/>
                  </a:lnTo>
                  <a:lnTo>
                    <a:pt x="153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153" y="0"/>
                  </a:lnTo>
                  <a:lnTo>
                    <a:pt x="132" y="26"/>
                  </a:lnTo>
                  <a:lnTo>
                    <a:pt x="20" y="26"/>
                  </a:lnTo>
                  <a:lnTo>
                    <a:pt x="20" y="151"/>
                  </a:lnTo>
                  <a:lnTo>
                    <a:pt x="132" y="151"/>
                  </a:lnTo>
                  <a:lnTo>
                    <a:pt x="132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40" name="Freeform 444"/>
            <p:cNvSpPr>
              <a:spLocks/>
            </p:cNvSpPr>
            <p:nvPr/>
          </p:nvSpPr>
          <p:spPr bwMode="auto">
            <a:xfrm>
              <a:off x="4841" y="1512"/>
              <a:ext cx="21" cy="329"/>
            </a:xfrm>
            <a:custGeom>
              <a:avLst/>
              <a:gdLst>
                <a:gd name="T0" fmla="*/ 0 w 21"/>
                <a:gd name="T1" fmla="*/ 26 h 329"/>
                <a:gd name="T2" fmla="*/ 0 w 21"/>
                <a:gd name="T3" fmla="*/ 303 h 329"/>
                <a:gd name="T4" fmla="*/ 21 w 21"/>
                <a:gd name="T5" fmla="*/ 329 h 329"/>
                <a:gd name="T6" fmla="*/ 21 w 21"/>
                <a:gd name="T7" fmla="*/ 0 h 329"/>
                <a:gd name="T8" fmla="*/ 0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0" y="26"/>
                  </a:moveTo>
                  <a:lnTo>
                    <a:pt x="0" y="303"/>
                  </a:lnTo>
                  <a:lnTo>
                    <a:pt x="21" y="329"/>
                  </a:lnTo>
                  <a:lnTo>
                    <a:pt x="21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41" name="Freeform 445"/>
            <p:cNvSpPr>
              <a:spLocks/>
            </p:cNvSpPr>
            <p:nvPr/>
          </p:nvSpPr>
          <p:spPr bwMode="auto">
            <a:xfrm>
              <a:off x="4933" y="1512"/>
              <a:ext cx="154" cy="329"/>
            </a:xfrm>
            <a:custGeom>
              <a:avLst/>
              <a:gdLst>
                <a:gd name="T0" fmla="*/ 134 w 154"/>
                <a:gd name="T1" fmla="*/ 191 h 329"/>
                <a:gd name="T2" fmla="*/ 21 w 154"/>
                <a:gd name="T3" fmla="*/ 191 h 329"/>
                <a:gd name="T4" fmla="*/ 21 w 154"/>
                <a:gd name="T5" fmla="*/ 303 h 329"/>
                <a:gd name="T6" fmla="*/ 134 w 154"/>
                <a:gd name="T7" fmla="*/ 303 h 329"/>
                <a:gd name="T8" fmla="*/ 154 w 154"/>
                <a:gd name="T9" fmla="*/ 329 h 329"/>
                <a:gd name="T10" fmla="*/ 0 w 154"/>
                <a:gd name="T11" fmla="*/ 329 h 329"/>
                <a:gd name="T12" fmla="*/ 0 w 154"/>
                <a:gd name="T13" fmla="*/ 0 h 329"/>
                <a:gd name="T14" fmla="*/ 154 w 154"/>
                <a:gd name="T15" fmla="*/ 0 h 329"/>
                <a:gd name="T16" fmla="*/ 134 w 154"/>
                <a:gd name="T17" fmla="*/ 26 h 329"/>
                <a:gd name="T18" fmla="*/ 21 w 154"/>
                <a:gd name="T19" fmla="*/ 26 h 329"/>
                <a:gd name="T20" fmla="*/ 21 w 154"/>
                <a:gd name="T21" fmla="*/ 151 h 329"/>
                <a:gd name="T22" fmla="*/ 134 w 154"/>
                <a:gd name="T23" fmla="*/ 151 h 329"/>
                <a:gd name="T24" fmla="*/ 134 w 154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9"/>
                <a:gd name="T41" fmla="*/ 154 w 154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9">
                  <a:moveTo>
                    <a:pt x="134" y="191"/>
                  </a:moveTo>
                  <a:lnTo>
                    <a:pt x="21" y="191"/>
                  </a:lnTo>
                  <a:lnTo>
                    <a:pt x="21" y="303"/>
                  </a:lnTo>
                  <a:lnTo>
                    <a:pt x="134" y="303"/>
                  </a:lnTo>
                  <a:lnTo>
                    <a:pt x="154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4" y="26"/>
                  </a:lnTo>
                  <a:lnTo>
                    <a:pt x="21" y="26"/>
                  </a:lnTo>
                  <a:lnTo>
                    <a:pt x="21" y="151"/>
                  </a:lnTo>
                  <a:lnTo>
                    <a:pt x="134" y="151"/>
                  </a:lnTo>
                  <a:lnTo>
                    <a:pt x="134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42" name="Freeform 446"/>
            <p:cNvSpPr>
              <a:spLocks/>
            </p:cNvSpPr>
            <p:nvPr/>
          </p:nvSpPr>
          <p:spPr bwMode="auto">
            <a:xfrm>
              <a:off x="5067" y="1512"/>
              <a:ext cx="20" cy="329"/>
            </a:xfrm>
            <a:custGeom>
              <a:avLst/>
              <a:gdLst>
                <a:gd name="T0" fmla="*/ 0 w 20"/>
                <a:gd name="T1" fmla="*/ 26 h 329"/>
                <a:gd name="T2" fmla="*/ 0 w 20"/>
                <a:gd name="T3" fmla="*/ 303 h 329"/>
                <a:gd name="T4" fmla="*/ 20 w 20"/>
                <a:gd name="T5" fmla="*/ 329 h 329"/>
                <a:gd name="T6" fmla="*/ 20 w 20"/>
                <a:gd name="T7" fmla="*/ 0 h 329"/>
                <a:gd name="T8" fmla="*/ 0 w 20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9"/>
                <a:gd name="T17" fmla="*/ 20 w 20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9">
                  <a:moveTo>
                    <a:pt x="0" y="26"/>
                  </a:moveTo>
                  <a:lnTo>
                    <a:pt x="0" y="303"/>
                  </a:lnTo>
                  <a:lnTo>
                    <a:pt x="20" y="329"/>
                  </a:lnTo>
                  <a:lnTo>
                    <a:pt x="2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43" name="Freeform 447"/>
            <p:cNvSpPr>
              <a:spLocks/>
            </p:cNvSpPr>
            <p:nvPr/>
          </p:nvSpPr>
          <p:spPr bwMode="auto">
            <a:xfrm>
              <a:off x="5160" y="1512"/>
              <a:ext cx="154" cy="329"/>
            </a:xfrm>
            <a:custGeom>
              <a:avLst/>
              <a:gdLst>
                <a:gd name="T0" fmla="*/ 133 w 154"/>
                <a:gd name="T1" fmla="*/ 191 h 329"/>
                <a:gd name="T2" fmla="*/ 19 w 154"/>
                <a:gd name="T3" fmla="*/ 191 h 329"/>
                <a:gd name="T4" fmla="*/ 19 w 154"/>
                <a:gd name="T5" fmla="*/ 303 h 329"/>
                <a:gd name="T6" fmla="*/ 133 w 154"/>
                <a:gd name="T7" fmla="*/ 303 h 329"/>
                <a:gd name="T8" fmla="*/ 154 w 154"/>
                <a:gd name="T9" fmla="*/ 329 h 329"/>
                <a:gd name="T10" fmla="*/ 0 w 154"/>
                <a:gd name="T11" fmla="*/ 329 h 329"/>
                <a:gd name="T12" fmla="*/ 0 w 154"/>
                <a:gd name="T13" fmla="*/ 0 h 329"/>
                <a:gd name="T14" fmla="*/ 154 w 154"/>
                <a:gd name="T15" fmla="*/ 0 h 329"/>
                <a:gd name="T16" fmla="*/ 133 w 154"/>
                <a:gd name="T17" fmla="*/ 26 h 329"/>
                <a:gd name="T18" fmla="*/ 19 w 154"/>
                <a:gd name="T19" fmla="*/ 26 h 329"/>
                <a:gd name="T20" fmla="*/ 19 w 154"/>
                <a:gd name="T21" fmla="*/ 151 h 329"/>
                <a:gd name="T22" fmla="*/ 133 w 154"/>
                <a:gd name="T23" fmla="*/ 151 h 329"/>
                <a:gd name="T24" fmla="*/ 133 w 154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9"/>
                <a:gd name="T41" fmla="*/ 154 w 154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9">
                  <a:moveTo>
                    <a:pt x="133" y="191"/>
                  </a:moveTo>
                  <a:lnTo>
                    <a:pt x="19" y="191"/>
                  </a:lnTo>
                  <a:lnTo>
                    <a:pt x="19" y="303"/>
                  </a:lnTo>
                  <a:lnTo>
                    <a:pt x="133" y="303"/>
                  </a:lnTo>
                  <a:lnTo>
                    <a:pt x="154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3" y="26"/>
                  </a:lnTo>
                  <a:lnTo>
                    <a:pt x="19" y="26"/>
                  </a:lnTo>
                  <a:lnTo>
                    <a:pt x="19" y="151"/>
                  </a:lnTo>
                  <a:lnTo>
                    <a:pt x="133" y="151"/>
                  </a:lnTo>
                  <a:lnTo>
                    <a:pt x="133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44" name="Freeform 448"/>
            <p:cNvSpPr>
              <a:spLocks/>
            </p:cNvSpPr>
            <p:nvPr/>
          </p:nvSpPr>
          <p:spPr bwMode="auto">
            <a:xfrm>
              <a:off x="5293" y="1512"/>
              <a:ext cx="21" cy="329"/>
            </a:xfrm>
            <a:custGeom>
              <a:avLst/>
              <a:gdLst>
                <a:gd name="T0" fmla="*/ 0 w 21"/>
                <a:gd name="T1" fmla="*/ 26 h 329"/>
                <a:gd name="T2" fmla="*/ 0 w 21"/>
                <a:gd name="T3" fmla="*/ 303 h 329"/>
                <a:gd name="T4" fmla="*/ 21 w 21"/>
                <a:gd name="T5" fmla="*/ 329 h 329"/>
                <a:gd name="T6" fmla="*/ 21 w 21"/>
                <a:gd name="T7" fmla="*/ 0 h 329"/>
                <a:gd name="T8" fmla="*/ 0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0" y="26"/>
                  </a:moveTo>
                  <a:lnTo>
                    <a:pt x="0" y="303"/>
                  </a:lnTo>
                  <a:lnTo>
                    <a:pt x="21" y="329"/>
                  </a:lnTo>
                  <a:lnTo>
                    <a:pt x="21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45" name="Freeform 449"/>
            <p:cNvSpPr>
              <a:spLocks/>
            </p:cNvSpPr>
            <p:nvPr/>
          </p:nvSpPr>
          <p:spPr bwMode="auto">
            <a:xfrm>
              <a:off x="4933" y="1938"/>
              <a:ext cx="154" cy="325"/>
            </a:xfrm>
            <a:custGeom>
              <a:avLst/>
              <a:gdLst>
                <a:gd name="T0" fmla="*/ 134 w 154"/>
                <a:gd name="T1" fmla="*/ 189 h 325"/>
                <a:gd name="T2" fmla="*/ 21 w 154"/>
                <a:gd name="T3" fmla="*/ 189 h 325"/>
                <a:gd name="T4" fmla="*/ 21 w 154"/>
                <a:gd name="T5" fmla="*/ 301 h 325"/>
                <a:gd name="T6" fmla="*/ 134 w 154"/>
                <a:gd name="T7" fmla="*/ 301 h 325"/>
                <a:gd name="T8" fmla="*/ 154 w 154"/>
                <a:gd name="T9" fmla="*/ 325 h 325"/>
                <a:gd name="T10" fmla="*/ 0 w 154"/>
                <a:gd name="T11" fmla="*/ 325 h 325"/>
                <a:gd name="T12" fmla="*/ 0 w 154"/>
                <a:gd name="T13" fmla="*/ 0 h 325"/>
                <a:gd name="T14" fmla="*/ 154 w 154"/>
                <a:gd name="T15" fmla="*/ 0 h 325"/>
                <a:gd name="T16" fmla="*/ 134 w 154"/>
                <a:gd name="T17" fmla="*/ 24 h 325"/>
                <a:gd name="T18" fmla="*/ 21 w 154"/>
                <a:gd name="T19" fmla="*/ 24 h 325"/>
                <a:gd name="T20" fmla="*/ 21 w 154"/>
                <a:gd name="T21" fmla="*/ 150 h 325"/>
                <a:gd name="T22" fmla="*/ 134 w 154"/>
                <a:gd name="T23" fmla="*/ 150 h 325"/>
                <a:gd name="T24" fmla="*/ 134 w 154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5"/>
                <a:gd name="T41" fmla="*/ 154 w 154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5">
                  <a:moveTo>
                    <a:pt x="134" y="189"/>
                  </a:moveTo>
                  <a:lnTo>
                    <a:pt x="21" y="189"/>
                  </a:lnTo>
                  <a:lnTo>
                    <a:pt x="21" y="301"/>
                  </a:lnTo>
                  <a:lnTo>
                    <a:pt x="134" y="301"/>
                  </a:lnTo>
                  <a:lnTo>
                    <a:pt x="154" y="325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4" y="24"/>
                  </a:lnTo>
                  <a:lnTo>
                    <a:pt x="21" y="24"/>
                  </a:lnTo>
                  <a:lnTo>
                    <a:pt x="21" y="150"/>
                  </a:lnTo>
                  <a:lnTo>
                    <a:pt x="134" y="150"/>
                  </a:lnTo>
                  <a:lnTo>
                    <a:pt x="134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46" name="Freeform 450"/>
            <p:cNvSpPr>
              <a:spLocks/>
            </p:cNvSpPr>
            <p:nvPr/>
          </p:nvSpPr>
          <p:spPr bwMode="auto">
            <a:xfrm>
              <a:off x="5067" y="1938"/>
              <a:ext cx="20" cy="325"/>
            </a:xfrm>
            <a:custGeom>
              <a:avLst/>
              <a:gdLst>
                <a:gd name="T0" fmla="*/ 0 w 20"/>
                <a:gd name="T1" fmla="*/ 24 h 325"/>
                <a:gd name="T2" fmla="*/ 0 w 20"/>
                <a:gd name="T3" fmla="*/ 301 h 325"/>
                <a:gd name="T4" fmla="*/ 20 w 20"/>
                <a:gd name="T5" fmla="*/ 325 h 325"/>
                <a:gd name="T6" fmla="*/ 20 w 20"/>
                <a:gd name="T7" fmla="*/ 0 h 325"/>
                <a:gd name="T8" fmla="*/ 0 w 20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5"/>
                <a:gd name="T17" fmla="*/ 20 w 20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5">
                  <a:moveTo>
                    <a:pt x="0" y="24"/>
                  </a:moveTo>
                  <a:lnTo>
                    <a:pt x="0" y="301"/>
                  </a:lnTo>
                  <a:lnTo>
                    <a:pt x="20" y="325"/>
                  </a:lnTo>
                  <a:lnTo>
                    <a:pt x="2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47" name="Freeform 451"/>
            <p:cNvSpPr>
              <a:spLocks/>
            </p:cNvSpPr>
            <p:nvPr/>
          </p:nvSpPr>
          <p:spPr bwMode="auto">
            <a:xfrm>
              <a:off x="5160" y="1938"/>
              <a:ext cx="154" cy="325"/>
            </a:xfrm>
            <a:custGeom>
              <a:avLst/>
              <a:gdLst>
                <a:gd name="T0" fmla="*/ 133 w 154"/>
                <a:gd name="T1" fmla="*/ 189 h 325"/>
                <a:gd name="T2" fmla="*/ 19 w 154"/>
                <a:gd name="T3" fmla="*/ 189 h 325"/>
                <a:gd name="T4" fmla="*/ 19 w 154"/>
                <a:gd name="T5" fmla="*/ 301 h 325"/>
                <a:gd name="T6" fmla="*/ 133 w 154"/>
                <a:gd name="T7" fmla="*/ 301 h 325"/>
                <a:gd name="T8" fmla="*/ 154 w 154"/>
                <a:gd name="T9" fmla="*/ 325 h 325"/>
                <a:gd name="T10" fmla="*/ 0 w 154"/>
                <a:gd name="T11" fmla="*/ 325 h 325"/>
                <a:gd name="T12" fmla="*/ 0 w 154"/>
                <a:gd name="T13" fmla="*/ 0 h 325"/>
                <a:gd name="T14" fmla="*/ 154 w 154"/>
                <a:gd name="T15" fmla="*/ 0 h 325"/>
                <a:gd name="T16" fmla="*/ 133 w 154"/>
                <a:gd name="T17" fmla="*/ 24 h 325"/>
                <a:gd name="T18" fmla="*/ 19 w 154"/>
                <a:gd name="T19" fmla="*/ 24 h 325"/>
                <a:gd name="T20" fmla="*/ 19 w 154"/>
                <a:gd name="T21" fmla="*/ 150 h 325"/>
                <a:gd name="T22" fmla="*/ 133 w 154"/>
                <a:gd name="T23" fmla="*/ 150 h 325"/>
                <a:gd name="T24" fmla="*/ 133 w 154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5"/>
                <a:gd name="T41" fmla="*/ 154 w 154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5">
                  <a:moveTo>
                    <a:pt x="133" y="189"/>
                  </a:moveTo>
                  <a:lnTo>
                    <a:pt x="19" y="189"/>
                  </a:lnTo>
                  <a:lnTo>
                    <a:pt x="19" y="301"/>
                  </a:lnTo>
                  <a:lnTo>
                    <a:pt x="133" y="301"/>
                  </a:lnTo>
                  <a:lnTo>
                    <a:pt x="154" y="325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3" y="24"/>
                  </a:lnTo>
                  <a:lnTo>
                    <a:pt x="19" y="24"/>
                  </a:lnTo>
                  <a:lnTo>
                    <a:pt x="19" y="150"/>
                  </a:lnTo>
                  <a:lnTo>
                    <a:pt x="133" y="150"/>
                  </a:lnTo>
                  <a:lnTo>
                    <a:pt x="133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48" name="Freeform 452"/>
            <p:cNvSpPr>
              <a:spLocks/>
            </p:cNvSpPr>
            <p:nvPr/>
          </p:nvSpPr>
          <p:spPr bwMode="auto">
            <a:xfrm>
              <a:off x="5293" y="1938"/>
              <a:ext cx="21" cy="325"/>
            </a:xfrm>
            <a:custGeom>
              <a:avLst/>
              <a:gdLst>
                <a:gd name="T0" fmla="*/ 0 w 21"/>
                <a:gd name="T1" fmla="*/ 24 h 325"/>
                <a:gd name="T2" fmla="*/ 0 w 21"/>
                <a:gd name="T3" fmla="*/ 301 h 325"/>
                <a:gd name="T4" fmla="*/ 21 w 21"/>
                <a:gd name="T5" fmla="*/ 325 h 325"/>
                <a:gd name="T6" fmla="*/ 21 w 21"/>
                <a:gd name="T7" fmla="*/ 0 h 325"/>
                <a:gd name="T8" fmla="*/ 0 w 21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5"/>
                <a:gd name="T17" fmla="*/ 21 w 21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5">
                  <a:moveTo>
                    <a:pt x="0" y="24"/>
                  </a:moveTo>
                  <a:lnTo>
                    <a:pt x="0" y="301"/>
                  </a:lnTo>
                  <a:lnTo>
                    <a:pt x="21" y="325"/>
                  </a:lnTo>
                  <a:lnTo>
                    <a:pt x="2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49" name="Freeform 453"/>
            <p:cNvSpPr>
              <a:spLocks/>
            </p:cNvSpPr>
            <p:nvPr/>
          </p:nvSpPr>
          <p:spPr bwMode="auto">
            <a:xfrm>
              <a:off x="4483" y="1512"/>
              <a:ext cx="155" cy="329"/>
            </a:xfrm>
            <a:custGeom>
              <a:avLst/>
              <a:gdLst>
                <a:gd name="T0" fmla="*/ 20 w 155"/>
                <a:gd name="T1" fmla="*/ 191 h 329"/>
                <a:gd name="T2" fmla="*/ 133 w 155"/>
                <a:gd name="T3" fmla="*/ 191 h 329"/>
                <a:gd name="T4" fmla="*/ 133 w 155"/>
                <a:gd name="T5" fmla="*/ 303 h 329"/>
                <a:gd name="T6" fmla="*/ 21 w 155"/>
                <a:gd name="T7" fmla="*/ 303 h 329"/>
                <a:gd name="T8" fmla="*/ 0 w 155"/>
                <a:gd name="T9" fmla="*/ 329 h 329"/>
                <a:gd name="T10" fmla="*/ 155 w 155"/>
                <a:gd name="T11" fmla="*/ 329 h 329"/>
                <a:gd name="T12" fmla="*/ 155 w 155"/>
                <a:gd name="T13" fmla="*/ 0 h 329"/>
                <a:gd name="T14" fmla="*/ 0 w 155"/>
                <a:gd name="T15" fmla="*/ 0 h 329"/>
                <a:gd name="T16" fmla="*/ 21 w 155"/>
                <a:gd name="T17" fmla="*/ 26 h 329"/>
                <a:gd name="T18" fmla="*/ 133 w 155"/>
                <a:gd name="T19" fmla="*/ 26 h 329"/>
                <a:gd name="T20" fmla="*/ 133 w 155"/>
                <a:gd name="T21" fmla="*/ 151 h 329"/>
                <a:gd name="T22" fmla="*/ 21 w 155"/>
                <a:gd name="T23" fmla="*/ 151 h 329"/>
                <a:gd name="T24" fmla="*/ 20 w 155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5"/>
                <a:gd name="T40" fmla="*/ 0 h 329"/>
                <a:gd name="T41" fmla="*/ 155 w 155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5" h="329">
                  <a:moveTo>
                    <a:pt x="20" y="191"/>
                  </a:moveTo>
                  <a:lnTo>
                    <a:pt x="133" y="191"/>
                  </a:lnTo>
                  <a:lnTo>
                    <a:pt x="133" y="303"/>
                  </a:lnTo>
                  <a:lnTo>
                    <a:pt x="21" y="303"/>
                  </a:lnTo>
                  <a:lnTo>
                    <a:pt x="0" y="329"/>
                  </a:lnTo>
                  <a:lnTo>
                    <a:pt x="155" y="329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21" y="26"/>
                  </a:lnTo>
                  <a:lnTo>
                    <a:pt x="133" y="26"/>
                  </a:lnTo>
                  <a:lnTo>
                    <a:pt x="133" y="151"/>
                  </a:lnTo>
                  <a:lnTo>
                    <a:pt x="21" y="151"/>
                  </a:lnTo>
                  <a:lnTo>
                    <a:pt x="20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50" name="Freeform 454"/>
            <p:cNvSpPr>
              <a:spLocks/>
            </p:cNvSpPr>
            <p:nvPr/>
          </p:nvSpPr>
          <p:spPr bwMode="auto">
            <a:xfrm>
              <a:off x="4483" y="1512"/>
              <a:ext cx="21" cy="329"/>
            </a:xfrm>
            <a:custGeom>
              <a:avLst/>
              <a:gdLst>
                <a:gd name="T0" fmla="*/ 21 w 21"/>
                <a:gd name="T1" fmla="*/ 26 h 329"/>
                <a:gd name="T2" fmla="*/ 21 w 21"/>
                <a:gd name="T3" fmla="*/ 303 h 329"/>
                <a:gd name="T4" fmla="*/ 0 w 21"/>
                <a:gd name="T5" fmla="*/ 329 h 329"/>
                <a:gd name="T6" fmla="*/ 0 w 21"/>
                <a:gd name="T7" fmla="*/ 0 h 329"/>
                <a:gd name="T8" fmla="*/ 21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21" y="26"/>
                  </a:moveTo>
                  <a:lnTo>
                    <a:pt x="21" y="303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21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51" name="Freeform 455"/>
            <p:cNvSpPr>
              <a:spLocks/>
            </p:cNvSpPr>
            <p:nvPr/>
          </p:nvSpPr>
          <p:spPr bwMode="auto">
            <a:xfrm>
              <a:off x="4258" y="1512"/>
              <a:ext cx="154" cy="329"/>
            </a:xfrm>
            <a:custGeom>
              <a:avLst/>
              <a:gdLst>
                <a:gd name="T0" fmla="*/ 20 w 154"/>
                <a:gd name="T1" fmla="*/ 191 h 329"/>
                <a:gd name="T2" fmla="*/ 133 w 154"/>
                <a:gd name="T3" fmla="*/ 191 h 329"/>
                <a:gd name="T4" fmla="*/ 133 w 154"/>
                <a:gd name="T5" fmla="*/ 303 h 329"/>
                <a:gd name="T6" fmla="*/ 20 w 154"/>
                <a:gd name="T7" fmla="*/ 303 h 329"/>
                <a:gd name="T8" fmla="*/ 0 w 154"/>
                <a:gd name="T9" fmla="*/ 329 h 329"/>
                <a:gd name="T10" fmla="*/ 154 w 154"/>
                <a:gd name="T11" fmla="*/ 329 h 329"/>
                <a:gd name="T12" fmla="*/ 154 w 154"/>
                <a:gd name="T13" fmla="*/ 0 h 329"/>
                <a:gd name="T14" fmla="*/ 0 w 154"/>
                <a:gd name="T15" fmla="*/ 0 h 329"/>
                <a:gd name="T16" fmla="*/ 20 w 154"/>
                <a:gd name="T17" fmla="*/ 26 h 329"/>
                <a:gd name="T18" fmla="*/ 133 w 154"/>
                <a:gd name="T19" fmla="*/ 26 h 329"/>
                <a:gd name="T20" fmla="*/ 133 w 154"/>
                <a:gd name="T21" fmla="*/ 151 h 329"/>
                <a:gd name="T22" fmla="*/ 20 w 154"/>
                <a:gd name="T23" fmla="*/ 151 h 329"/>
                <a:gd name="T24" fmla="*/ 20 w 154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9"/>
                <a:gd name="T41" fmla="*/ 154 w 154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9">
                  <a:moveTo>
                    <a:pt x="20" y="191"/>
                  </a:moveTo>
                  <a:lnTo>
                    <a:pt x="133" y="191"/>
                  </a:lnTo>
                  <a:lnTo>
                    <a:pt x="133" y="303"/>
                  </a:lnTo>
                  <a:lnTo>
                    <a:pt x="20" y="303"/>
                  </a:lnTo>
                  <a:lnTo>
                    <a:pt x="0" y="329"/>
                  </a:lnTo>
                  <a:lnTo>
                    <a:pt x="154" y="329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20" y="26"/>
                  </a:lnTo>
                  <a:lnTo>
                    <a:pt x="133" y="26"/>
                  </a:lnTo>
                  <a:lnTo>
                    <a:pt x="133" y="151"/>
                  </a:lnTo>
                  <a:lnTo>
                    <a:pt x="20" y="151"/>
                  </a:lnTo>
                  <a:lnTo>
                    <a:pt x="20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52" name="Freeform 456"/>
            <p:cNvSpPr>
              <a:spLocks/>
            </p:cNvSpPr>
            <p:nvPr/>
          </p:nvSpPr>
          <p:spPr bwMode="auto">
            <a:xfrm>
              <a:off x="4258" y="1512"/>
              <a:ext cx="20" cy="329"/>
            </a:xfrm>
            <a:custGeom>
              <a:avLst/>
              <a:gdLst>
                <a:gd name="T0" fmla="*/ 20 w 20"/>
                <a:gd name="T1" fmla="*/ 26 h 329"/>
                <a:gd name="T2" fmla="*/ 20 w 20"/>
                <a:gd name="T3" fmla="*/ 303 h 329"/>
                <a:gd name="T4" fmla="*/ 0 w 20"/>
                <a:gd name="T5" fmla="*/ 329 h 329"/>
                <a:gd name="T6" fmla="*/ 0 w 20"/>
                <a:gd name="T7" fmla="*/ 0 h 329"/>
                <a:gd name="T8" fmla="*/ 20 w 20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9"/>
                <a:gd name="T17" fmla="*/ 20 w 20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9">
                  <a:moveTo>
                    <a:pt x="20" y="26"/>
                  </a:moveTo>
                  <a:lnTo>
                    <a:pt x="20" y="303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2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53" name="Freeform 457"/>
            <p:cNvSpPr>
              <a:spLocks/>
            </p:cNvSpPr>
            <p:nvPr/>
          </p:nvSpPr>
          <p:spPr bwMode="auto">
            <a:xfrm>
              <a:off x="4031" y="1512"/>
              <a:ext cx="155" cy="329"/>
            </a:xfrm>
            <a:custGeom>
              <a:avLst/>
              <a:gdLst>
                <a:gd name="T0" fmla="*/ 21 w 155"/>
                <a:gd name="T1" fmla="*/ 191 h 329"/>
                <a:gd name="T2" fmla="*/ 135 w 155"/>
                <a:gd name="T3" fmla="*/ 191 h 329"/>
                <a:gd name="T4" fmla="*/ 135 w 155"/>
                <a:gd name="T5" fmla="*/ 303 h 329"/>
                <a:gd name="T6" fmla="*/ 21 w 155"/>
                <a:gd name="T7" fmla="*/ 303 h 329"/>
                <a:gd name="T8" fmla="*/ 0 w 155"/>
                <a:gd name="T9" fmla="*/ 329 h 329"/>
                <a:gd name="T10" fmla="*/ 155 w 155"/>
                <a:gd name="T11" fmla="*/ 329 h 329"/>
                <a:gd name="T12" fmla="*/ 155 w 155"/>
                <a:gd name="T13" fmla="*/ 0 h 329"/>
                <a:gd name="T14" fmla="*/ 0 w 155"/>
                <a:gd name="T15" fmla="*/ 0 h 329"/>
                <a:gd name="T16" fmla="*/ 21 w 155"/>
                <a:gd name="T17" fmla="*/ 26 h 329"/>
                <a:gd name="T18" fmla="*/ 135 w 155"/>
                <a:gd name="T19" fmla="*/ 26 h 329"/>
                <a:gd name="T20" fmla="*/ 135 w 155"/>
                <a:gd name="T21" fmla="*/ 151 h 329"/>
                <a:gd name="T22" fmla="*/ 21 w 155"/>
                <a:gd name="T23" fmla="*/ 151 h 329"/>
                <a:gd name="T24" fmla="*/ 21 w 155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5"/>
                <a:gd name="T40" fmla="*/ 0 h 329"/>
                <a:gd name="T41" fmla="*/ 155 w 155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5" h="329">
                  <a:moveTo>
                    <a:pt x="21" y="191"/>
                  </a:moveTo>
                  <a:lnTo>
                    <a:pt x="135" y="191"/>
                  </a:lnTo>
                  <a:lnTo>
                    <a:pt x="135" y="303"/>
                  </a:lnTo>
                  <a:lnTo>
                    <a:pt x="21" y="303"/>
                  </a:lnTo>
                  <a:lnTo>
                    <a:pt x="0" y="329"/>
                  </a:lnTo>
                  <a:lnTo>
                    <a:pt x="155" y="329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21" y="26"/>
                  </a:lnTo>
                  <a:lnTo>
                    <a:pt x="135" y="26"/>
                  </a:lnTo>
                  <a:lnTo>
                    <a:pt x="135" y="151"/>
                  </a:lnTo>
                  <a:lnTo>
                    <a:pt x="21" y="151"/>
                  </a:lnTo>
                  <a:lnTo>
                    <a:pt x="21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54" name="Freeform 458"/>
            <p:cNvSpPr>
              <a:spLocks/>
            </p:cNvSpPr>
            <p:nvPr/>
          </p:nvSpPr>
          <p:spPr bwMode="auto">
            <a:xfrm>
              <a:off x="4031" y="1512"/>
              <a:ext cx="21" cy="329"/>
            </a:xfrm>
            <a:custGeom>
              <a:avLst/>
              <a:gdLst>
                <a:gd name="T0" fmla="*/ 21 w 21"/>
                <a:gd name="T1" fmla="*/ 26 h 329"/>
                <a:gd name="T2" fmla="*/ 21 w 21"/>
                <a:gd name="T3" fmla="*/ 303 h 329"/>
                <a:gd name="T4" fmla="*/ 0 w 21"/>
                <a:gd name="T5" fmla="*/ 329 h 329"/>
                <a:gd name="T6" fmla="*/ 0 w 21"/>
                <a:gd name="T7" fmla="*/ 0 h 329"/>
                <a:gd name="T8" fmla="*/ 21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21" y="26"/>
                  </a:moveTo>
                  <a:lnTo>
                    <a:pt x="21" y="303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21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55" name="Freeform 459"/>
            <p:cNvSpPr>
              <a:spLocks/>
            </p:cNvSpPr>
            <p:nvPr/>
          </p:nvSpPr>
          <p:spPr bwMode="auto">
            <a:xfrm>
              <a:off x="4258" y="1938"/>
              <a:ext cx="154" cy="325"/>
            </a:xfrm>
            <a:custGeom>
              <a:avLst/>
              <a:gdLst>
                <a:gd name="T0" fmla="*/ 20 w 154"/>
                <a:gd name="T1" fmla="*/ 189 h 325"/>
                <a:gd name="T2" fmla="*/ 133 w 154"/>
                <a:gd name="T3" fmla="*/ 189 h 325"/>
                <a:gd name="T4" fmla="*/ 133 w 154"/>
                <a:gd name="T5" fmla="*/ 301 h 325"/>
                <a:gd name="T6" fmla="*/ 20 w 154"/>
                <a:gd name="T7" fmla="*/ 301 h 325"/>
                <a:gd name="T8" fmla="*/ 0 w 154"/>
                <a:gd name="T9" fmla="*/ 325 h 325"/>
                <a:gd name="T10" fmla="*/ 154 w 154"/>
                <a:gd name="T11" fmla="*/ 325 h 325"/>
                <a:gd name="T12" fmla="*/ 154 w 154"/>
                <a:gd name="T13" fmla="*/ 0 h 325"/>
                <a:gd name="T14" fmla="*/ 0 w 154"/>
                <a:gd name="T15" fmla="*/ 0 h 325"/>
                <a:gd name="T16" fmla="*/ 20 w 154"/>
                <a:gd name="T17" fmla="*/ 24 h 325"/>
                <a:gd name="T18" fmla="*/ 133 w 154"/>
                <a:gd name="T19" fmla="*/ 24 h 325"/>
                <a:gd name="T20" fmla="*/ 133 w 154"/>
                <a:gd name="T21" fmla="*/ 150 h 325"/>
                <a:gd name="T22" fmla="*/ 20 w 154"/>
                <a:gd name="T23" fmla="*/ 150 h 325"/>
                <a:gd name="T24" fmla="*/ 20 w 154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5"/>
                <a:gd name="T41" fmla="*/ 154 w 154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5">
                  <a:moveTo>
                    <a:pt x="20" y="189"/>
                  </a:moveTo>
                  <a:lnTo>
                    <a:pt x="133" y="189"/>
                  </a:lnTo>
                  <a:lnTo>
                    <a:pt x="133" y="301"/>
                  </a:lnTo>
                  <a:lnTo>
                    <a:pt x="20" y="301"/>
                  </a:lnTo>
                  <a:lnTo>
                    <a:pt x="0" y="325"/>
                  </a:lnTo>
                  <a:lnTo>
                    <a:pt x="154" y="325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20" y="24"/>
                  </a:lnTo>
                  <a:lnTo>
                    <a:pt x="133" y="24"/>
                  </a:lnTo>
                  <a:lnTo>
                    <a:pt x="133" y="150"/>
                  </a:lnTo>
                  <a:lnTo>
                    <a:pt x="20" y="150"/>
                  </a:lnTo>
                  <a:lnTo>
                    <a:pt x="20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56" name="Freeform 460"/>
            <p:cNvSpPr>
              <a:spLocks/>
            </p:cNvSpPr>
            <p:nvPr/>
          </p:nvSpPr>
          <p:spPr bwMode="auto">
            <a:xfrm>
              <a:off x="4258" y="1938"/>
              <a:ext cx="20" cy="325"/>
            </a:xfrm>
            <a:custGeom>
              <a:avLst/>
              <a:gdLst>
                <a:gd name="T0" fmla="*/ 20 w 20"/>
                <a:gd name="T1" fmla="*/ 24 h 325"/>
                <a:gd name="T2" fmla="*/ 20 w 20"/>
                <a:gd name="T3" fmla="*/ 301 h 325"/>
                <a:gd name="T4" fmla="*/ 0 w 20"/>
                <a:gd name="T5" fmla="*/ 325 h 325"/>
                <a:gd name="T6" fmla="*/ 0 w 20"/>
                <a:gd name="T7" fmla="*/ 0 h 325"/>
                <a:gd name="T8" fmla="*/ 20 w 20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5"/>
                <a:gd name="T17" fmla="*/ 20 w 20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5">
                  <a:moveTo>
                    <a:pt x="20" y="24"/>
                  </a:moveTo>
                  <a:lnTo>
                    <a:pt x="20" y="301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20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57" name="Freeform 461"/>
            <p:cNvSpPr>
              <a:spLocks/>
            </p:cNvSpPr>
            <p:nvPr/>
          </p:nvSpPr>
          <p:spPr bwMode="auto">
            <a:xfrm>
              <a:off x="4031" y="1938"/>
              <a:ext cx="155" cy="325"/>
            </a:xfrm>
            <a:custGeom>
              <a:avLst/>
              <a:gdLst>
                <a:gd name="T0" fmla="*/ 21 w 155"/>
                <a:gd name="T1" fmla="*/ 189 h 325"/>
                <a:gd name="T2" fmla="*/ 135 w 155"/>
                <a:gd name="T3" fmla="*/ 189 h 325"/>
                <a:gd name="T4" fmla="*/ 135 w 155"/>
                <a:gd name="T5" fmla="*/ 301 h 325"/>
                <a:gd name="T6" fmla="*/ 21 w 155"/>
                <a:gd name="T7" fmla="*/ 301 h 325"/>
                <a:gd name="T8" fmla="*/ 0 w 155"/>
                <a:gd name="T9" fmla="*/ 325 h 325"/>
                <a:gd name="T10" fmla="*/ 155 w 155"/>
                <a:gd name="T11" fmla="*/ 325 h 325"/>
                <a:gd name="T12" fmla="*/ 155 w 155"/>
                <a:gd name="T13" fmla="*/ 0 h 325"/>
                <a:gd name="T14" fmla="*/ 0 w 155"/>
                <a:gd name="T15" fmla="*/ 0 h 325"/>
                <a:gd name="T16" fmla="*/ 21 w 155"/>
                <a:gd name="T17" fmla="*/ 24 h 325"/>
                <a:gd name="T18" fmla="*/ 135 w 155"/>
                <a:gd name="T19" fmla="*/ 24 h 325"/>
                <a:gd name="T20" fmla="*/ 135 w 155"/>
                <a:gd name="T21" fmla="*/ 150 h 325"/>
                <a:gd name="T22" fmla="*/ 21 w 155"/>
                <a:gd name="T23" fmla="*/ 150 h 325"/>
                <a:gd name="T24" fmla="*/ 21 w 155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5"/>
                <a:gd name="T40" fmla="*/ 0 h 325"/>
                <a:gd name="T41" fmla="*/ 155 w 155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5" h="325">
                  <a:moveTo>
                    <a:pt x="21" y="189"/>
                  </a:moveTo>
                  <a:lnTo>
                    <a:pt x="135" y="189"/>
                  </a:lnTo>
                  <a:lnTo>
                    <a:pt x="135" y="301"/>
                  </a:lnTo>
                  <a:lnTo>
                    <a:pt x="21" y="301"/>
                  </a:lnTo>
                  <a:lnTo>
                    <a:pt x="0" y="325"/>
                  </a:lnTo>
                  <a:lnTo>
                    <a:pt x="155" y="325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21" y="24"/>
                  </a:lnTo>
                  <a:lnTo>
                    <a:pt x="135" y="24"/>
                  </a:lnTo>
                  <a:lnTo>
                    <a:pt x="135" y="150"/>
                  </a:lnTo>
                  <a:lnTo>
                    <a:pt x="21" y="150"/>
                  </a:lnTo>
                  <a:lnTo>
                    <a:pt x="21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58" name="Freeform 462"/>
            <p:cNvSpPr>
              <a:spLocks/>
            </p:cNvSpPr>
            <p:nvPr/>
          </p:nvSpPr>
          <p:spPr bwMode="auto">
            <a:xfrm>
              <a:off x="4031" y="1938"/>
              <a:ext cx="21" cy="325"/>
            </a:xfrm>
            <a:custGeom>
              <a:avLst/>
              <a:gdLst>
                <a:gd name="T0" fmla="*/ 21 w 21"/>
                <a:gd name="T1" fmla="*/ 24 h 325"/>
                <a:gd name="T2" fmla="*/ 21 w 21"/>
                <a:gd name="T3" fmla="*/ 301 h 325"/>
                <a:gd name="T4" fmla="*/ 0 w 21"/>
                <a:gd name="T5" fmla="*/ 325 h 325"/>
                <a:gd name="T6" fmla="*/ 0 w 21"/>
                <a:gd name="T7" fmla="*/ 0 h 325"/>
                <a:gd name="T8" fmla="*/ 21 w 21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5"/>
                <a:gd name="T17" fmla="*/ 21 w 21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5">
                  <a:moveTo>
                    <a:pt x="21" y="24"/>
                  </a:moveTo>
                  <a:lnTo>
                    <a:pt x="21" y="301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21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59" name="Rectangle 463"/>
            <p:cNvSpPr>
              <a:spLocks noChangeArrowheads="1"/>
            </p:cNvSpPr>
            <p:nvPr/>
          </p:nvSpPr>
          <p:spPr bwMode="auto">
            <a:xfrm>
              <a:off x="4709" y="1691"/>
              <a:ext cx="153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60" name="Rectangle 464"/>
            <p:cNvSpPr>
              <a:spLocks noChangeArrowheads="1"/>
            </p:cNvSpPr>
            <p:nvPr/>
          </p:nvSpPr>
          <p:spPr bwMode="auto">
            <a:xfrm>
              <a:off x="4933" y="1691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61" name="Rectangle 465"/>
            <p:cNvSpPr>
              <a:spLocks noChangeArrowheads="1"/>
            </p:cNvSpPr>
            <p:nvPr/>
          </p:nvSpPr>
          <p:spPr bwMode="auto">
            <a:xfrm>
              <a:off x="5160" y="1691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62" name="Rectangle 466"/>
            <p:cNvSpPr>
              <a:spLocks noChangeArrowheads="1"/>
            </p:cNvSpPr>
            <p:nvPr/>
          </p:nvSpPr>
          <p:spPr bwMode="auto">
            <a:xfrm>
              <a:off x="4933" y="2115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63" name="Rectangle 467"/>
            <p:cNvSpPr>
              <a:spLocks noChangeArrowheads="1"/>
            </p:cNvSpPr>
            <p:nvPr/>
          </p:nvSpPr>
          <p:spPr bwMode="auto">
            <a:xfrm>
              <a:off x="5160" y="2115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64" name="Rectangle 468"/>
            <p:cNvSpPr>
              <a:spLocks noChangeArrowheads="1"/>
            </p:cNvSpPr>
            <p:nvPr/>
          </p:nvSpPr>
          <p:spPr bwMode="auto">
            <a:xfrm>
              <a:off x="4483" y="1691"/>
              <a:ext cx="155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65" name="Rectangle 469"/>
            <p:cNvSpPr>
              <a:spLocks noChangeArrowheads="1"/>
            </p:cNvSpPr>
            <p:nvPr/>
          </p:nvSpPr>
          <p:spPr bwMode="auto">
            <a:xfrm>
              <a:off x="4258" y="1691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66" name="Rectangle 470"/>
            <p:cNvSpPr>
              <a:spLocks noChangeArrowheads="1"/>
            </p:cNvSpPr>
            <p:nvPr/>
          </p:nvSpPr>
          <p:spPr bwMode="auto">
            <a:xfrm>
              <a:off x="4031" y="1691"/>
              <a:ext cx="155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67" name="Rectangle 471"/>
            <p:cNvSpPr>
              <a:spLocks noChangeArrowheads="1"/>
            </p:cNvSpPr>
            <p:nvPr/>
          </p:nvSpPr>
          <p:spPr bwMode="auto">
            <a:xfrm>
              <a:off x="4258" y="2115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68" name="Rectangle 472"/>
            <p:cNvSpPr>
              <a:spLocks noChangeArrowheads="1"/>
            </p:cNvSpPr>
            <p:nvPr/>
          </p:nvSpPr>
          <p:spPr bwMode="auto">
            <a:xfrm>
              <a:off x="4031" y="2115"/>
              <a:ext cx="155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69" name="Freeform 473"/>
            <p:cNvSpPr>
              <a:spLocks/>
            </p:cNvSpPr>
            <p:nvPr/>
          </p:nvSpPr>
          <p:spPr bwMode="auto">
            <a:xfrm>
              <a:off x="4897" y="2329"/>
              <a:ext cx="460" cy="149"/>
            </a:xfrm>
            <a:custGeom>
              <a:avLst/>
              <a:gdLst>
                <a:gd name="T0" fmla="*/ 0 w 460"/>
                <a:gd name="T1" fmla="*/ 149 h 149"/>
                <a:gd name="T2" fmla="*/ 436 w 460"/>
                <a:gd name="T3" fmla="*/ 146 h 149"/>
                <a:gd name="T4" fmla="*/ 451 w 460"/>
                <a:gd name="T5" fmla="*/ 132 h 149"/>
                <a:gd name="T6" fmla="*/ 460 w 460"/>
                <a:gd name="T7" fmla="*/ 110 h 149"/>
                <a:gd name="T8" fmla="*/ 455 w 460"/>
                <a:gd name="T9" fmla="*/ 93 h 149"/>
                <a:gd name="T10" fmla="*/ 454 w 460"/>
                <a:gd name="T11" fmla="*/ 78 h 149"/>
                <a:gd name="T12" fmla="*/ 458 w 460"/>
                <a:gd name="T13" fmla="*/ 46 h 149"/>
                <a:gd name="T14" fmla="*/ 451 w 460"/>
                <a:gd name="T15" fmla="*/ 22 h 149"/>
                <a:gd name="T16" fmla="*/ 436 w 460"/>
                <a:gd name="T17" fmla="*/ 4 h 149"/>
                <a:gd name="T18" fmla="*/ 420 w 460"/>
                <a:gd name="T19" fmla="*/ 3 h 149"/>
                <a:gd name="T20" fmla="*/ 404 w 460"/>
                <a:gd name="T21" fmla="*/ 0 h 149"/>
                <a:gd name="T22" fmla="*/ 387 w 460"/>
                <a:gd name="T23" fmla="*/ 8 h 149"/>
                <a:gd name="T24" fmla="*/ 376 w 460"/>
                <a:gd name="T25" fmla="*/ 23 h 149"/>
                <a:gd name="T26" fmla="*/ 370 w 460"/>
                <a:gd name="T27" fmla="*/ 27 h 149"/>
                <a:gd name="T28" fmla="*/ 357 w 460"/>
                <a:gd name="T29" fmla="*/ 16 h 149"/>
                <a:gd name="T30" fmla="*/ 340 w 460"/>
                <a:gd name="T31" fmla="*/ 14 h 149"/>
                <a:gd name="T32" fmla="*/ 326 w 460"/>
                <a:gd name="T33" fmla="*/ 23 h 149"/>
                <a:gd name="T34" fmla="*/ 317 w 460"/>
                <a:gd name="T35" fmla="*/ 24 h 149"/>
                <a:gd name="T36" fmla="*/ 306 w 460"/>
                <a:gd name="T37" fmla="*/ 9 h 149"/>
                <a:gd name="T38" fmla="*/ 289 w 460"/>
                <a:gd name="T39" fmla="*/ 3 h 149"/>
                <a:gd name="T40" fmla="*/ 275 w 460"/>
                <a:gd name="T41" fmla="*/ 8 h 149"/>
                <a:gd name="T42" fmla="*/ 260 w 460"/>
                <a:gd name="T43" fmla="*/ 14 h 149"/>
                <a:gd name="T44" fmla="*/ 245 w 460"/>
                <a:gd name="T45" fmla="*/ 18 h 149"/>
                <a:gd name="T46" fmla="*/ 235 w 460"/>
                <a:gd name="T47" fmla="*/ 19 h 149"/>
                <a:gd name="T48" fmla="*/ 220 w 460"/>
                <a:gd name="T49" fmla="*/ 9 h 149"/>
                <a:gd name="T50" fmla="*/ 200 w 460"/>
                <a:gd name="T51" fmla="*/ 11 h 149"/>
                <a:gd name="T52" fmla="*/ 185 w 460"/>
                <a:gd name="T53" fmla="*/ 20 h 149"/>
                <a:gd name="T54" fmla="*/ 177 w 460"/>
                <a:gd name="T55" fmla="*/ 22 h 149"/>
                <a:gd name="T56" fmla="*/ 165 w 460"/>
                <a:gd name="T57" fmla="*/ 11 h 149"/>
                <a:gd name="T58" fmla="*/ 150 w 460"/>
                <a:gd name="T59" fmla="*/ 8 h 149"/>
                <a:gd name="T60" fmla="*/ 136 w 460"/>
                <a:gd name="T61" fmla="*/ 16 h 149"/>
                <a:gd name="T62" fmla="*/ 128 w 460"/>
                <a:gd name="T63" fmla="*/ 15 h 149"/>
                <a:gd name="T64" fmla="*/ 118 w 460"/>
                <a:gd name="T65" fmla="*/ 7 h 149"/>
                <a:gd name="T66" fmla="*/ 106 w 460"/>
                <a:gd name="T67" fmla="*/ 5 h 149"/>
                <a:gd name="T68" fmla="*/ 95 w 460"/>
                <a:gd name="T69" fmla="*/ 16 h 149"/>
                <a:gd name="T70" fmla="*/ 85 w 460"/>
                <a:gd name="T71" fmla="*/ 20 h 149"/>
                <a:gd name="T72" fmla="*/ 74 w 460"/>
                <a:gd name="T73" fmla="*/ 15 h 149"/>
                <a:gd name="T74" fmla="*/ 64 w 460"/>
                <a:gd name="T75" fmla="*/ 15 h 149"/>
                <a:gd name="T76" fmla="*/ 55 w 460"/>
                <a:gd name="T77" fmla="*/ 22 h 149"/>
                <a:gd name="T78" fmla="*/ 46 w 460"/>
                <a:gd name="T79" fmla="*/ 23 h 149"/>
                <a:gd name="T80" fmla="*/ 32 w 460"/>
                <a:gd name="T81" fmla="*/ 14 h 149"/>
                <a:gd name="T82" fmla="*/ 15 w 460"/>
                <a:gd name="T83" fmla="*/ 7 h 149"/>
                <a:gd name="T84" fmla="*/ 3 w 460"/>
                <a:gd name="T85" fmla="*/ 9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60"/>
                <a:gd name="T130" fmla="*/ 0 h 149"/>
                <a:gd name="T131" fmla="*/ 460 w 460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60" h="149">
                  <a:moveTo>
                    <a:pt x="0" y="16"/>
                  </a:moveTo>
                  <a:lnTo>
                    <a:pt x="0" y="149"/>
                  </a:lnTo>
                  <a:lnTo>
                    <a:pt x="430" y="149"/>
                  </a:lnTo>
                  <a:lnTo>
                    <a:pt x="436" y="146"/>
                  </a:lnTo>
                  <a:lnTo>
                    <a:pt x="444" y="140"/>
                  </a:lnTo>
                  <a:lnTo>
                    <a:pt x="451" y="132"/>
                  </a:lnTo>
                  <a:lnTo>
                    <a:pt x="457" y="121"/>
                  </a:lnTo>
                  <a:lnTo>
                    <a:pt x="460" y="110"/>
                  </a:lnTo>
                  <a:lnTo>
                    <a:pt x="460" y="101"/>
                  </a:lnTo>
                  <a:lnTo>
                    <a:pt x="455" y="93"/>
                  </a:lnTo>
                  <a:lnTo>
                    <a:pt x="442" y="87"/>
                  </a:lnTo>
                  <a:lnTo>
                    <a:pt x="454" y="78"/>
                  </a:lnTo>
                  <a:lnTo>
                    <a:pt x="459" y="61"/>
                  </a:lnTo>
                  <a:lnTo>
                    <a:pt x="458" y="46"/>
                  </a:lnTo>
                  <a:lnTo>
                    <a:pt x="450" y="37"/>
                  </a:lnTo>
                  <a:lnTo>
                    <a:pt x="451" y="22"/>
                  </a:lnTo>
                  <a:lnTo>
                    <a:pt x="445" y="9"/>
                  </a:lnTo>
                  <a:lnTo>
                    <a:pt x="436" y="4"/>
                  </a:lnTo>
                  <a:lnTo>
                    <a:pt x="426" y="9"/>
                  </a:lnTo>
                  <a:lnTo>
                    <a:pt x="420" y="3"/>
                  </a:lnTo>
                  <a:lnTo>
                    <a:pt x="412" y="0"/>
                  </a:lnTo>
                  <a:lnTo>
                    <a:pt x="404" y="0"/>
                  </a:lnTo>
                  <a:lnTo>
                    <a:pt x="395" y="3"/>
                  </a:lnTo>
                  <a:lnTo>
                    <a:pt x="387" y="8"/>
                  </a:lnTo>
                  <a:lnTo>
                    <a:pt x="380" y="15"/>
                  </a:lnTo>
                  <a:lnTo>
                    <a:pt x="376" y="23"/>
                  </a:lnTo>
                  <a:lnTo>
                    <a:pt x="375" y="33"/>
                  </a:lnTo>
                  <a:lnTo>
                    <a:pt x="370" y="27"/>
                  </a:lnTo>
                  <a:lnTo>
                    <a:pt x="365" y="22"/>
                  </a:lnTo>
                  <a:lnTo>
                    <a:pt x="357" y="16"/>
                  </a:lnTo>
                  <a:lnTo>
                    <a:pt x="349" y="14"/>
                  </a:lnTo>
                  <a:lnTo>
                    <a:pt x="340" y="14"/>
                  </a:lnTo>
                  <a:lnTo>
                    <a:pt x="332" y="16"/>
                  </a:lnTo>
                  <a:lnTo>
                    <a:pt x="326" y="23"/>
                  </a:lnTo>
                  <a:lnTo>
                    <a:pt x="319" y="33"/>
                  </a:lnTo>
                  <a:lnTo>
                    <a:pt x="317" y="24"/>
                  </a:lnTo>
                  <a:lnTo>
                    <a:pt x="312" y="16"/>
                  </a:lnTo>
                  <a:lnTo>
                    <a:pt x="306" y="9"/>
                  </a:lnTo>
                  <a:lnTo>
                    <a:pt x="298" y="4"/>
                  </a:lnTo>
                  <a:lnTo>
                    <a:pt x="289" y="3"/>
                  </a:lnTo>
                  <a:lnTo>
                    <a:pt x="281" y="3"/>
                  </a:lnTo>
                  <a:lnTo>
                    <a:pt x="275" y="8"/>
                  </a:lnTo>
                  <a:lnTo>
                    <a:pt x="269" y="16"/>
                  </a:lnTo>
                  <a:lnTo>
                    <a:pt x="260" y="14"/>
                  </a:lnTo>
                  <a:lnTo>
                    <a:pt x="251" y="14"/>
                  </a:lnTo>
                  <a:lnTo>
                    <a:pt x="245" y="18"/>
                  </a:lnTo>
                  <a:lnTo>
                    <a:pt x="239" y="27"/>
                  </a:lnTo>
                  <a:lnTo>
                    <a:pt x="235" y="19"/>
                  </a:lnTo>
                  <a:lnTo>
                    <a:pt x="228" y="14"/>
                  </a:lnTo>
                  <a:lnTo>
                    <a:pt x="220" y="9"/>
                  </a:lnTo>
                  <a:lnTo>
                    <a:pt x="210" y="9"/>
                  </a:lnTo>
                  <a:lnTo>
                    <a:pt x="200" y="11"/>
                  </a:lnTo>
                  <a:lnTo>
                    <a:pt x="191" y="15"/>
                  </a:lnTo>
                  <a:lnTo>
                    <a:pt x="185" y="20"/>
                  </a:lnTo>
                  <a:lnTo>
                    <a:pt x="179" y="30"/>
                  </a:lnTo>
                  <a:lnTo>
                    <a:pt x="177" y="22"/>
                  </a:lnTo>
                  <a:lnTo>
                    <a:pt x="171" y="15"/>
                  </a:lnTo>
                  <a:lnTo>
                    <a:pt x="165" y="11"/>
                  </a:lnTo>
                  <a:lnTo>
                    <a:pt x="158" y="8"/>
                  </a:lnTo>
                  <a:lnTo>
                    <a:pt x="150" y="8"/>
                  </a:lnTo>
                  <a:lnTo>
                    <a:pt x="143" y="11"/>
                  </a:lnTo>
                  <a:lnTo>
                    <a:pt x="136" y="16"/>
                  </a:lnTo>
                  <a:lnTo>
                    <a:pt x="130" y="23"/>
                  </a:lnTo>
                  <a:lnTo>
                    <a:pt x="128" y="15"/>
                  </a:lnTo>
                  <a:lnTo>
                    <a:pt x="124" y="9"/>
                  </a:lnTo>
                  <a:lnTo>
                    <a:pt x="118" y="7"/>
                  </a:lnTo>
                  <a:lnTo>
                    <a:pt x="113" y="5"/>
                  </a:lnTo>
                  <a:lnTo>
                    <a:pt x="106" y="5"/>
                  </a:lnTo>
                  <a:lnTo>
                    <a:pt x="99" y="9"/>
                  </a:lnTo>
                  <a:lnTo>
                    <a:pt x="95" y="16"/>
                  </a:lnTo>
                  <a:lnTo>
                    <a:pt x="91" y="24"/>
                  </a:lnTo>
                  <a:lnTo>
                    <a:pt x="85" y="20"/>
                  </a:lnTo>
                  <a:lnTo>
                    <a:pt x="79" y="16"/>
                  </a:lnTo>
                  <a:lnTo>
                    <a:pt x="74" y="15"/>
                  </a:lnTo>
                  <a:lnTo>
                    <a:pt x="68" y="15"/>
                  </a:lnTo>
                  <a:lnTo>
                    <a:pt x="64" y="15"/>
                  </a:lnTo>
                  <a:lnTo>
                    <a:pt x="59" y="18"/>
                  </a:lnTo>
                  <a:lnTo>
                    <a:pt x="55" y="22"/>
                  </a:lnTo>
                  <a:lnTo>
                    <a:pt x="52" y="27"/>
                  </a:lnTo>
                  <a:lnTo>
                    <a:pt x="46" y="23"/>
                  </a:lnTo>
                  <a:lnTo>
                    <a:pt x="39" y="19"/>
                  </a:lnTo>
                  <a:lnTo>
                    <a:pt x="32" y="14"/>
                  </a:lnTo>
                  <a:lnTo>
                    <a:pt x="23" y="9"/>
                  </a:lnTo>
                  <a:lnTo>
                    <a:pt x="15" y="7"/>
                  </a:lnTo>
                  <a:lnTo>
                    <a:pt x="8" y="7"/>
                  </a:lnTo>
                  <a:lnTo>
                    <a:pt x="3" y="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370" name="Freeform 474"/>
            <p:cNvSpPr>
              <a:spLocks/>
            </p:cNvSpPr>
            <p:nvPr/>
          </p:nvSpPr>
          <p:spPr bwMode="auto">
            <a:xfrm>
              <a:off x="3987" y="2329"/>
              <a:ext cx="461" cy="149"/>
            </a:xfrm>
            <a:custGeom>
              <a:avLst/>
              <a:gdLst>
                <a:gd name="T0" fmla="*/ 461 w 461"/>
                <a:gd name="T1" fmla="*/ 149 h 149"/>
                <a:gd name="T2" fmla="*/ 25 w 461"/>
                <a:gd name="T3" fmla="*/ 149 h 149"/>
                <a:gd name="T4" fmla="*/ 10 w 461"/>
                <a:gd name="T5" fmla="*/ 134 h 149"/>
                <a:gd name="T6" fmla="*/ 0 w 461"/>
                <a:gd name="T7" fmla="*/ 112 h 149"/>
                <a:gd name="T8" fmla="*/ 6 w 461"/>
                <a:gd name="T9" fmla="*/ 93 h 149"/>
                <a:gd name="T10" fmla="*/ 8 w 461"/>
                <a:gd name="T11" fmla="*/ 78 h 149"/>
                <a:gd name="T12" fmla="*/ 3 w 461"/>
                <a:gd name="T13" fmla="*/ 46 h 149"/>
                <a:gd name="T14" fmla="*/ 10 w 461"/>
                <a:gd name="T15" fmla="*/ 22 h 149"/>
                <a:gd name="T16" fmla="*/ 25 w 461"/>
                <a:gd name="T17" fmla="*/ 4 h 149"/>
                <a:gd name="T18" fmla="*/ 41 w 461"/>
                <a:gd name="T19" fmla="*/ 3 h 149"/>
                <a:gd name="T20" fmla="*/ 58 w 461"/>
                <a:gd name="T21" fmla="*/ 0 h 149"/>
                <a:gd name="T22" fmla="*/ 74 w 461"/>
                <a:gd name="T23" fmla="*/ 8 h 149"/>
                <a:gd name="T24" fmla="*/ 85 w 461"/>
                <a:gd name="T25" fmla="*/ 23 h 149"/>
                <a:gd name="T26" fmla="*/ 91 w 461"/>
                <a:gd name="T27" fmla="*/ 27 h 149"/>
                <a:gd name="T28" fmla="*/ 104 w 461"/>
                <a:gd name="T29" fmla="*/ 16 h 149"/>
                <a:gd name="T30" fmla="*/ 121 w 461"/>
                <a:gd name="T31" fmla="*/ 14 h 149"/>
                <a:gd name="T32" fmla="*/ 135 w 461"/>
                <a:gd name="T33" fmla="*/ 23 h 149"/>
                <a:gd name="T34" fmla="*/ 144 w 461"/>
                <a:gd name="T35" fmla="*/ 24 h 149"/>
                <a:gd name="T36" fmla="*/ 155 w 461"/>
                <a:gd name="T37" fmla="*/ 9 h 149"/>
                <a:gd name="T38" fmla="*/ 172 w 461"/>
                <a:gd name="T39" fmla="*/ 3 h 149"/>
                <a:gd name="T40" fmla="*/ 186 w 461"/>
                <a:gd name="T41" fmla="*/ 8 h 149"/>
                <a:gd name="T42" fmla="*/ 201 w 461"/>
                <a:gd name="T43" fmla="*/ 14 h 149"/>
                <a:gd name="T44" fmla="*/ 216 w 461"/>
                <a:gd name="T45" fmla="*/ 18 h 149"/>
                <a:gd name="T46" fmla="*/ 226 w 461"/>
                <a:gd name="T47" fmla="*/ 19 h 149"/>
                <a:gd name="T48" fmla="*/ 241 w 461"/>
                <a:gd name="T49" fmla="*/ 9 h 149"/>
                <a:gd name="T50" fmla="*/ 261 w 461"/>
                <a:gd name="T51" fmla="*/ 11 h 149"/>
                <a:gd name="T52" fmla="*/ 276 w 461"/>
                <a:gd name="T53" fmla="*/ 20 h 149"/>
                <a:gd name="T54" fmla="*/ 284 w 461"/>
                <a:gd name="T55" fmla="*/ 22 h 149"/>
                <a:gd name="T56" fmla="*/ 296 w 461"/>
                <a:gd name="T57" fmla="*/ 11 h 149"/>
                <a:gd name="T58" fmla="*/ 311 w 461"/>
                <a:gd name="T59" fmla="*/ 8 h 149"/>
                <a:gd name="T60" fmla="*/ 325 w 461"/>
                <a:gd name="T61" fmla="*/ 16 h 149"/>
                <a:gd name="T62" fmla="*/ 333 w 461"/>
                <a:gd name="T63" fmla="*/ 15 h 149"/>
                <a:gd name="T64" fmla="*/ 343 w 461"/>
                <a:gd name="T65" fmla="*/ 7 h 149"/>
                <a:gd name="T66" fmla="*/ 355 w 461"/>
                <a:gd name="T67" fmla="*/ 5 h 149"/>
                <a:gd name="T68" fmla="*/ 366 w 461"/>
                <a:gd name="T69" fmla="*/ 16 h 149"/>
                <a:gd name="T70" fmla="*/ 376 w 461"/>
                <a:gd name="T71" fmla="*/ 20 h 149"/>
                <a:gd name="T72" fmla="*/ 387 w 461"/>
                <a:gd name="T73" fmla="*/ 15 h 149"/>
                <a:gd name="T74" fmla="*/ 397 w 461"/>
                <a:gd name="T75" fmla="*/ 15 h 149"/>
                <a:gd name="T76" fmla="*/ 406 w 461"/>
                <a:gd name="T77" fmla="*/ 22 h 149"/>
                <a:gd name="T78" fmla="*/ 415 w 461"/>
                <a:gd name="T79" fmla="*/ 23 h 149"/>
                <a:gd name="T80" fmla="*/ 430 w 461"/>
                <a:gd name="T81" fmla="*/ 14 h 149"/>
                <a:gd name="T82" fmla="*/ 446 w 461"/>
                <a:gd name="T83" fmla="*/ 7 h 149"/>
                <a:gd name="T84" fmla="*/ 458 w 461"/>
                <a:gd name="T85" fmla="*/ 9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61"/>
                <a:gd name="T130" fmla="*/ 0 h 149"/>
                <a:gd name="T131" fmla="*/ 461 w 461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61" h="149">
                  <a:moveTo>
                    <a:pt x="461" y="16"/>
                  </a:moveTo>
                  <a:lnTo>
                    <a:pt x="461" y="149"/>
                  </a:lnTo>
                  <a:lnTo>
                    <a:pt x="32" y="149"/>
                  </a:lnTo>
                  <a:lnTo>
                    <a:pt x="25" y="149"/>
                  </a:lnTo>
                  <a:lnTo>
                    <a:pt x="18" y="143"/>
                  </a:lnTo>
                  <a:lnTo>
                    <a:pt x="10" y="134"/>
                  </a:lnTo>
                  <a:lnTo>
                    <a:pt x="4" y="124"/>
                  </a:lnTo>
                  <a:lnTo>
                    <a:pt x="0" y="112"/>
                  </a:lnTo>
                  <a:lnTo>
                    <a:pt x="1" y="102"/>
                  </a:lnTo>
                  <a:lnTo>
                    <a:pt x="6" y="93"/>
                  </a:lnTo>
                  <a:lnTo>
                    <a:pt x="19" y="87"/>
                  </a:lnTo>
                  <a:lnTo>
                    <a:pt x="8" y="78"/>
                  </a:lnTo>
                  <a:lnTo>
                    <a:pt x="2" y="61"/>
                  </a:lnTo>
                  <a:lnTo>
                    <a:pt x="3" y="46"/>
                  </a:lnTo>
                  <a:lnTo>
                    <a:pt x="11" y="37"/>
                  </a:lnTo>
                  <a:lnTo>
                    <a:pt x="10" y="22"/>
                  </a:lnTo>
                  <a:lnTo>
                    <a:pt x="16" y="9"/>
                  </a:lnTo>
                  <a:lnTo>
                    <a:pt x="25" y="4"/>
                  </a:lnTo>
                  <a:lnTo>
                    <a:pt x="35" y="9"/>
                  </a:lnTo>
                  <a:lnTo>
                    <a:pt x="41" y="3"/>
                  </a:lnTo>
                  <a:lnTo>
                    <a:pt x="49" y="0"/>
                  </a:lnTo>
                  <a:lnTo>
                    <a:pt x="58" y="0"/>
                  </a:lnTo>
                  <a:lnTo>
                    <a:pt x="66" y="3"/>
                  </a:lnTo>
                  <a:lnTo>
                    <a:pt x="74" y="8"/>
                  </a:lnTo>
                  <a:lnTo>
                    <a:pt x="81" y="15"/>
                  </a:lnTo>
                  <a:lnTo>
                    <a:pt x="85" y="23"/>
                  </a:lnTo>
                  <a:lnTo>
                    <a:pt x="86" y="33"/>
                  </a:lnTo>
                  <a:lnTo>
                    <a:pt x="91" y="27"/>
                  </a:lnTo>
                  <a:lnTo>
                    <a:pt x="96" y="22"/>
                  </a:lnTo>
                  <a:lnTo>
                    <a:pt x="104" y="16"/>
                  </a:lnTo>
                  <a:lnTo>
                    <a:pt x="112" y="14"/>
                  </a:lnTo>
                  <a:lnTo>
                    <a:pt x="121" y="14"/>
                  </a:lnTo>
                  <a:lnTo>
                    <a:pt x="129" y="16"/>
                  </a:lnTo>
                  <a:lnTo>
                    <a:pt x="135" y="23"/>
                  </a:lnTo>
                  <a:lnTo>
                    <a:pt x="142" y="33"/>
                  </a:lnTo>
                  <a:lnTo>
                    <a:pt x="144" y="24"/>
                  </a:lnTo>
                  <a:lnTo>
                    <a:pt x="149" y="16"/>
                  </a:lnTo>
                  <a:lnTo>
                    <a:pt x="155" y="9"/>
                  </a:lnTo>
                  <a:lnTo>
                    <a:pt x="163" y="4"/>
                  </a:lnTo>
                  <a:lnTo>
                    <a:pt x="172" y="3"/>
                  </a:lnTo>
                  <a:lnTo>
                    <a:pt x="180" y="3"/>
                  </a:lnTo>
                  <a:lnTo>
                    <a:pt x="186" y="8"/>
                  </a:lnTo>
                  <a:lnTo>
                    <a:pt x="191" y="16"/>
                  </a:lnTo>
                  <a:lnTo>
                    <a:pt x="201" y="14"/>
                  </a:lnTo>
                  <a:lnTo>
                    <a:pt x="210" y="14"/>
                  </a:lnTo>
                  <a:lnTo>
                    <a:pt x="216" y="18"/>
                  </a:lnTo>
                  <a:lnTo>
                    <a:pt x="222" y="27"/>
                  </a:lnTo>
                  <a:lnTo>
                    <a:pt x="226" y="19"/>
                  </a:lnTo>
                  <a:lnTo>
                    <a:pt x="233" y="14"/>
                  </a:lnTo>
                  <a:lnTo>
                    <a:pt x="241" y="9"/>
                  </a:lnTo>
                  <a:lnTo>
                    <a:pt x="251" y="9"/>
                  </a:lnTo>
                  <a:lnTo>
                    <a:pt x="261" y="11"/>
                  </a:lnTo>
                  <a:lnTo>
                    <a:pt x="270" y="15"/>
                  </a:lnTo>
                  <a:lnTo>
                    <a:pt x="276" y="20"/>
                  </a:lnTo>
                  <a:lnTo>
                    <a:pt x="282" y="30"/>
                  </a:lnTo>
                  <a:lnTo>
                    <a:pt x="284" y="22"/>
                  </a:lnTo>
                  <a:lnTo>
                    <a:pt x="290" y="15"/>
                  </a:lnTo>
                  <a:lnTo>
                    <a:pt x="296" y="11"/>
                  </a:lnTo>
                  <a:lnTo>
                    <a:pt x="303" y="8"/>
                  </a:lnTo>
                  <a:lnTo>
                    <a:pt x="311" y="8"/>
                  </a:lnTo>
                  <a:lnTo>
                    <a:pt x="319" y="11"/>
                  </a:lnTo>
                  <a:lnTo>
                    <a:pt x="325" y="16"/>
                  </a:lnTo>
                  <a:lnTo>
                    <a:pt x="331" y="23"/>
                  </a:lnTo>
                  <a:lnTo>
                    <a:pt x="333" y="15"/>
                  </a:lnTo>
                  <a:lnTo>
                    <a:pt x="337" y="9"/>
                  </a:lnTo>
                  <a:lnTo>
                    <a:pt x="343" y="7"/>
                  </a:lnTo>
                  <a:lnTo>
                    <a:pt x="349" y="5"/>
                  </a:lnTo>
                  <a:lnTo>
                    <a:pt x="355" y="5"/>
                  </a:lnTo>
                  <a:lnTo>
                    <a:pt x="362" y="9"/>
                  </a:lnTo>
                  <a:lnTo>
                    <a:pt x="366" y="16"/>
                  </a:lnTo>
                  <a:lnTo>
                    <a:pt x="370" y="24"/>
                  </a:lnTo>
                  <a:lnTo>
                    <a:pt x="376" y="20"/>
                  </a:lnTo>
                  <a:lnTo>
                    <a:pt x="382" y="16"/>
                  </a:lnTo>
                  <a:lnTo>
                    <a:pt x="387" y="15"/>
                  </a:lnTo>
                  <a:lnTo>
                    <a:pt x="393" y="15"/>
                  </a:lnTo>
                  <a:lnTo>
                    <a:pt x="397" y="15"/>
                  </a:lnTo>
                  <a:lnTo>
                    <a:pt x="402" y="18"/>
                  </a:lnTo>
                  <a:lnTo>
                    <a:pt x="406" y="22"/>
                  </a:lnTo>
                  <a:lnTo>
                    <a:pt x="410" y="27"/>
                  </a:lnTo>
                  <a:lnTo>
                    <a:pt x="415" y="23"/>
                  </a:lnTo>
                  <a:lnTo>
                    <a:pt x="422" y="19"/>
                  </a:lnTo>
                  <a:lnTo>
                    <a:pt x="430" y="14"/>
                  </a:lnTo>
                  <a:lnTo>
                    <a:pt x="438" y="9"/>
                  </a:lnTo>
                  <a:lnTo>
                    <a:pt x="446" y="7"/>
                  </a:lnTo>
                  <a:lnTo>
                    <a:pt x="453" y="7"/>
                  </a:lnTo>
                  <a:lnTo>
                    <a:pt x="458" y="9"/>
                  </a:lnTo>
                  <a:lnTo>
                    <a:pt x="461" y="1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6" name="Group 475"/>
          <p:cNvGrpSpPr>
            <a:grpSpLocks/>
          </p:cNvGrpSpPr>
          <p:nvPr/>
        </p:nvGrpSpPr>
        <p:grpSpPr bwMode="auto">
          <a:xfrm>
            <a:off x="7015104" y="3196976"/>
            <a:ext cx="921698" cy="420813"/>
            <a:chOff x="3878" y="1298"/>
            <a:chExt cx="1588" cy="1185"/>
          </a:xfrm>
        </p:grpSpPr>
        <p:sp>
          <p:nvSpPr>
            <p:cNvPr id="50199" name="AutoShape 476"/>
            <p:cNvSpPr>
              <a:spLocks noChangeAspect="1" noChangeArrowheads="1" noTextEdit="1"/>
            </p:cNvSpPr>
            <p:nvPr/>
          </p:nvSpPr>
          <p:spPr bwMode="auto">
            <a:xfrm>
              <a:off x="3878" y="1298"/>
              <a:ext cx="1588" cy="1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00" name="Freeform 477"/>
            <p:cNvSpPr>
              <a:spLocks/>
            </p:cNvSpPr>
            <p:nvPr/>
          </p:nvSpPr>
          <p:spPr bwMode="auto">
            <a:xfrm>
              <a:off x="5368" y="2359"/>
              <a:ext cx="98" cy="119"/>
            </a:xfrm>
            <a:custGeom>
              <a:avLst/>
              <a:gdLst>
                <a:gd name="T0" fmla="*/ 98 w 98"/>
                <a:gd name="T1" fmla="*/ 119 h 119"/>
                <a:gd name="T2" fmla="*/ 98 w 98"/>
                <a:gd name="T3" fmla="*/ 80 h 119"/>
                <a:gd name="T4" fmla="*/ 66 w 98"/>
                <a:gd name="T5" fmla="*/ 80 h 119"/>
                <a:gd name="T6" fmla="*/ 66 w 98"/>
                <a:gd name="T7" fmla="*/ 39 h 119"/>
                <a:gd name="T8" fmla="*/ 32 w 98"/>
                <a:gd name="T9" fmla="*/ 39 h 119"/>
                <a:gd name="T10" fmla="*/ 32 w 98"/>
                <a:gd name="T11" fmla="*/ 0 h 119"/>
                <a:gd name="T12" fmla="*/ 0 w 98"/>
                <a:gd name="T13" fmla="*/ 0 h 119"/>
                <a:gd name="T14" fmla="*/ 0 w 98"/>
                <a:gd name="T15" fmla="*/ 119 h 119"/>
                <a:gd name="T16" fmla="*/ 98 w 98"/>
                <a:gd name="T17" fmla="*/ 119 h 1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119"/>
                <a:gd name="T29" fmla="*/ 98 w 98"/>
                <a:gd name="T30" fmla="*/ 119 h 1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119">
                  <a:moveTo>
                    <a:pt x="98" y="119"/>
                  </a:moveTo>
                  <a:lnTo>
                    <a:pt x="98" y="80"/>
                  </a:lnTo>
                  <a:lnTo>
                    <a:pt x="66" y="80"/>
                  </a:lnTo>
                  <a:lnTo>
                    <a:pt x="66" y="39"/>
                  </a:lnTo>
                  <a:lnTo>
                    <a:pt x="32" y="39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19"/>
                  </a:lnTo>
                  <a:lnTo>
                    <a:pt x="98" y="119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01" name="Freeform 478"/>
            <p:cNvSpPr>
              <a:spLocks/>
            </p:cNvSpPr>
            <p:nvPr/>
          </p:nvSpPr>
          <p:spPr bwMode="auto">
            <a:xfrm>
              <a:off x="3878" y="2359"/>
              <a:ext cx="99" cy="119"/>
            </a:xfrm>
            <a:custGeom>
              <a:avLst/>
              <a:gdLst>
                <a:gd name="T0" fmla="*/ 0 w 99"/>
                <a:gd name="T1" fmla="*/ 119 h 119"/>
                <a:gd name="T2" fmla="*/ 0 w 99"/>
                <a:gd name="T3" fmla="*/ 80 h 119"/>
                <a:gd name="T4" fmla="*/ 33 w 99"/>
                <a:gd name="T5" fmla="*/ 80 h 119"/>
                <a:gd name="T6" fmla="*/ 33 w 99"/>
                <a:gd name="T7" fmla="*/ 39 h 119"/>
                <a:gd name="T8" fmla="*/ 67 w 99"/>
                <a:gd name="T9" fmla="*/ 39 h 119"/>
                <a:gd name="T10" fmla="*/ 67 w 99"/>
                <a:gd name="T11" fmla="*/ 0 h 119"/>
                <a:gd name="T12" fmla="*/ 99 w 99"/>
                <a:gd name="T13" fmla="*/ 0 h 119"/>
                <a:gd name="T14" fmla="*/ 99 w 99"/>
                <a:gd name="T15" fmla="*/ 119 h 119"/>
                <a:gd name="T16" fmla="*/ 0 w 99"/>
                <a:gd name="T17" fmla="*/ 119 h 1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9"/>
                <a:gd name="T28" fmla="*/ 0 h 119"/>
                <a:gd name="T29" fmla="*/ 99 w 99"/>
                <a:gd name="T30" fmla="*/ 119 h 1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9" h="119">
                  <a:moveTo>
                    <a:pt x="0" y="119"/>
                  </a:moveTo>
                  <a:lnTo>
                    <a:pt x="0" y="80"/>
                  </a:lnTo>
                  <a:lnTo>
                    <a:pt x="33" y="80"/>
                  </a:lnTo>
                  <a:lnTo>
                    <a:pt x="33" y="39"/>
                  </a:lnTo>
                  <a:lnTo>
                    <a:pt x="67" y="39"/>
                  </a:lnTo>
                  <a:lnTo>
                    <a:pt x="67" y="0"/>
                  </a:lnTo>
                  <a:lnTo>
                    <a:pt x="99" y="0"/>
                  </a:lnTo>
                  <a:lnTo>
                    <a:pt x="99" y="119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02" name="Freeform 479"/>
            <p:cNvSpPr>
              <a:spLocks/>
            </p:cNvSpPr>
            <p:nvPr/>
          </p:nvSpPr>
          <p:spPr bwMode="auto">
            <a:xfrm>
              <a:off x="3977" y="1354"/>
              <a:ext cx="1391" cy="1124"/>
            </a:xfrm>
            <a:custGeom>
              <a:avLst/>
              <a:gdLst>
                <a:gd name="T0" fmla="*/ 0 w 1391"/>
                <a:gd name="T1" fmla="*/ 1124 h 1124"/>
                <a:gd name="T2" fmla="*/ 0 w 1391"/>
                <a:gd name="T3" fmla="*/ 91 h 1124"/>
                <a:gd name="T4" fmla="*/ 538 w 1391"/>
                <a:gd name="T5" fmla="*/ 91 h 1124"/>
                <a:gd name="T6" fmla="*/ 542 w 1391"/>
                <a:gd name="T7" fmla="*/ 72 h 1124"/>
                <a:gd name="T8" fmla="*/ 551 w 1391"/>
                <a:gd name="T9" fmla="*/ 56 h 1124"/>
                <a:gd name="T10" fmla="*/ 565 w 1391"/>
                <a:gd name="T11" fmla="*/ 41 h 1124"/>
                <a:gd name="T12" fmla="*/ 585 w 1391"/>
                <a:gd name="T13" fmla="*/ 27 h 1124"/>
                <a:gd name="T14" fmla="*/ 608 w 1391"/>
                <a:gd name="T15" fmla="*/ 15 h 1124"/>
                <a:gd name="T16" fmla="*/ 635 w 1391"/>
                <a:gd name="T17" fmla="*/ 7 h 1124"/>
                <a:gd name="T18" fmla="*/ 665 w 1391"/>
                <a:gd name="T19" fmla="*/ 1 h 1124"/>
                <a:gd name="T20" fmla="*/ 696 w 1391"/>
                <a:gd name="T21" fmla="*/ 0 h 1124"/>
                <a:gd name="T22" fmla="*/ 727 w 1391"/>
                <a:gd name="T23" fmla="*/ 1 h 1124"/>
                <a:gd name="T24" fmla="*/ 757 w 1391"/>
                <a:gd name="T25" fmla="*/ 7 h 1124"/>
                <a:gd name="T26" fmla="*/ 783 w 1391"/>
                <a:gd name="T27" fmla="*/ 15 h 1124"/>
                <a:gd name="T28" fmla="*/ 806 w 1391"/>
                <a:gd name="T29" fmla="*/ 27 h 1124"/>
                <a:gd name="T30" fmla="*/ 826 w 1391"/>
                <a:gd name="T31" fmla="*/ 41 h 1124"/>
                <a:gd name="T32" fmla="*/ 840 w 1391"/>
                <a:gd name="T33" fmla="*/ 56 h 1124"/>
                <a:gd name="T34" fmla="*/ 849 w 1391"/>
                <a:gd name="T35" fmla="*/ 72 h 1124"/>
                <a:gd name="T36" fmla="*/ 853 w 1391"/>
                <a:gd name="T37" fmla="*/ 91 h 1124"/>
                <a:gd name="T38" fmla="*/ 1391 w 1391"/>
                <a:gd name="T39" fmla="*/ 91 h 1124"/>
                <a:gd name="T40" fmla="*/ 1391 w 1391"/>
                <a:gd name="T41" fmla="*/ 1124 h 1124"/>
                <a:gd name="T42" fmla="*/ 0 w 1391"/>
                <a:gd name="T43" fmla="*/ 1124 h 112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91"/>
                <a:gd name="T67" fmla="*/ 0 h 1124"/>
                <a:gd name="T68" fmla="*/ 1391 w 1391"/>
                <a:gd name="T69" fmla="*/ 1124 h 112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91" h="1124">
                  <a:moveTo>
                    <a:pt x="0" y="1124"/>
                  </a:moveTo>
                  <a:lnTo>
                    <a:pt x="0" y="91"/>
                  </a:lnTo>
                  <a:lnTo>
                    <a:pt x="538" y="91"/>
                  </a:lnTo>
                  <a:lnTo>
                    <a:pt x="542" y="72"/>
                  </a:lnTo>
                  <a:lnTo>
                    <a:pt x="551" y="56"/>
                  </a:lnTo>
                  <a:lnTo>
                    <a:pt x="565" y="41"/>
                  </a:lnTo>
                  <a:lnTo>
                    <a:pt x="585" y="27"/>
                  </a:lnTo>
                  <a:lnTo>
                    <a:pt x="608" y="15"/>
                  </a:lnTo>
                  <a:lnTo>
                    <a:pt x="635" y="7"/>
                  </a:lnTo>
                  <a:lnTo>
                    <a:pt x="665" y="1"/>
                  </a:lnTo>
                  <a:lnTo>
                    <a:pt x="696" y="0"/>
                  </a:lnTo>
                  <a:lnTo>
                    <a:pt x="727" y="1"/>
                  </a:lnTo>
                  <a:lnTo>
                    <a:pt x="757" y="7"/>
                  </a:lnTo>
                  <a:lnTo>
                    <a:pt x="783" y="15"/>
                  </a:lnTo>
                  <a:lnTo>
                    <a:pt x="806" y="27"/>
                  </a:lnTo>
                  <a:lnTo>
                    <a:pt x="826" y="41"/>
                  </a:lnTo>
                  <a:lnTo>
                    <a:pt x="840" y="56"/>
                  </a:lnTo>
                  <a:lnTo>
                    <a:pt x="849" y="72"/>
                  </a:lnTo>
                  <a:lnTo>
                    <a:pt x="853" y="91"/>
                  </a:lnTo>
                  <a:lnTo>
                    <a:pt x="1391" y="91"/>
                  </a:lnTo>
                  <a:lnTo>
                    <a:pt x="1391" y="1124"/>
                  </a:lnTo>
                  <a:lnTo>
                    <a:pt x="0" y="1124"/>
                  </a:lnTo>
                  <a:close/>
                </a:path>
              </a:pathLst>
            </a:custGeom>
            <a:solidFill>
              <a:srgbClr val="9933FF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03" name="Rectangle 480"/>
            <p:cNvSpPr>
              <a:spLocks noChangeArrowheads="1"/>
            </p:cNvSpPr>
            <p:nvPr/>
          </p:nvSpPr>
          <p:spPr bwMode="auto">
            <a:xfrm>
              <a:off x="4870" y="1880"/>
              <a:ext cx="86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04" name="Rectangle 481"/>
            <p:cNvSpPr>
              <a:spLocks noChangeArrowheads="1"/>
            </p:cNvSpPr>
            <p:nvPr/>
          </p:nvSpPr>
          <p:spPr bwMode="auto">
            <a:xfrm>
              <a:off x="4823" y="1932"/>
              <a:ext cx="87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05" name="Rectangle 482"/>
            <p:cNvSpPr>
              <a:spLocks noChangeArrowheads="1"/>
            </p:cNvSpPr>
            <p:nvPr/>
          </p:nvSpPr>
          <p:spPr bwMode="auto">
            <a:xfrm>
              <a:off x="5124" y="1830"/>
              <a:ext cx="85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06" name="Rectangle 483"/>
            <p:cNvSpPr>
              <a:spLocks noChangeArrowheads="1"/>
            </p:cNvSpPr>
            <p:nvPr/>
          </p:nvSpPr>
          <p:spPr bwMode="auto">
            <a:xfrm>
              <a:off x="5076" y="1880"/>
              <a:ext cx="87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07" name="Rectangle 484"/>
            <p:cNvSpPr>
              <a:spLocks noChangeArrowheads="1"/>
            </p:cNvSpPr>
            <p:nvPr/>
          </p:nvSpPr>
          <p:spPr bwMode="auto">
            <a:xfrm>
              <a:off x="5076" y="1781"/>
              <a:ext cx="87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08" name="Rectangle 485"/>
            <p:cNvSpPr>
              <a:spLocks noChangeArrowheads="1"/>
            </p:cNvSpPr>
            <p:nvPr/>
          </p:nvSpPr>
          <p:spPr bwMode="auto">
            <a:xfrm>
              <a:off x="3977" y="1872"/>
              <a:ext cx="86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09" name="Rectangle 486"/>
            <p:cNvSpPr>
              <a:spLocks noChangeArrowheads="1"/>
            </p:cNvSpPr>
            <p:nvPr/>
          </p:nvSpPr>
          <p:spPr bwMode="auto">
            <a:xfrm>
              <a:off x="3977" y="1820"/>
              <a:ext cx="40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10" name="Rectangle 487"/>
            <p:cNvSpPr>
              <a:spLocks noChangeArrowheads="1"/>
            </p:cNvSpPr>
            <p:nvPr/>
          </p:nvSpPr>
          <p:spPr bwMode="auto">
            <a:xfrm>
              <a:off x="3977" y="1923"/>
              <a:ext cx="40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11" name="Rectangle 488"/>
            <p:cNvSpPr>
              <a:spLocks noChangeArrowheads="1"/>
            </p:cNvSpPr>
            <p:nvPr/>
          </p:nvSpPr>
          <p:spPr bwMode="auto">
            <a:xfrm>
              <a:off x="4350" y="1872"/>
              <a:ext cx="87" cy="38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12" name="Rectangle 489"/>
            <p:cNvSpPr>
              <a:spLocks noChangeArrowheads="1"/>
            </p:cNvSpPr>
            <p:nvPr/>
          </p:nvSpPr>
          <p:spPr bwMode="auto">
            <a:xfrm>
              <a:off x="4303" y="1923"/>
              <a:ext cx="87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13" name="Rectangle 490"/>
            <p:cNvSpPr>
              <a:spLocks noChangeArrowheads="1"/>
            </p:cNvSpPr>
            <p:nvPr/>
          </p:nvSpPr>
          <p:spPr bwMode="auto">
            <a:xfrm>
              <a:off x="3977" y="2254"/>
              <a:ext cx="86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14" name="Rectangle 491"/>
            <p:cNvSpPr>
              <a:spLocks noChangeArrowheads="1"/>
            </p:cNvSpPr>
            <p:nvPr/>
          </p:nvSpPr>
          <p:spPr bwMode="auto">
            <a:xfrm>
              <a:off x="3977" y="2202"/>
              <a:ext cx="40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15" name="Rectangle 492"/>
            <p:cNvSpPr>
              <a:spLocks noChangeArrowheads="1"/>
            </p:cNvSpPr>
            <p:nvPr/>
          </p:nvSpPr>
          <p:spPr bwMode="auto">
            <a:xfrm>
              <a:off x="3977" y="2304"/>
              <a:ext cx="40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16" name="Rectangle 493"/>
            <p:cNvSpPr>
              <a:spLocks noChangeArrowheads="1"/>
            </p:cNvSpPr>
            <p:nvPr/>
          </p:nvSpPr>
          <p:spPr bwMode="auto">
            <a:xfrm>
              <a:off x="4350" y="2254"/>
              <a:ext cx="87" cy="3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17" name="Rectangle 494"/>
            <p:cNvSpPr>
              <a:spLocks noChangeArrowheads="1"/>
            </p:cNvSpPr>
            <p:nvPr/>
          </p:nvSpPr>
          <p:spPr bwMode="auto">
            <a:xfrm>
              <a:off x="4303" y="2304"/>
              <a:ext cx="87" cy="4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18" name="Freeform 495"/>
            <p:cNvSpPr>
              <a:spLocks/>
            </p:cNvSpPr>
            <p:nvPr/>
          </p:nvSpPr>
          <p:spPr bwMode="auto">
            <a:xfrm>
              <a:off x="4515" y="1872"/>
              <a:ext cx="315" cy="90"/>
            </a:xfrm>
            <a:custGeom>
              <a:avLst/>
              <a:gdLst>
                <a:gd name="T0" fmla="*/ 315 w 315"/>
                <a:gd name="T1" fmla="*/ 90 h 90"/>
                <a:gd name="T2" fmla="*/ 311 w 315"/>
                <a:gd name="T3" fmla="*/ 72 h 90"/>
                <a:gd name="T4" fmla="*/ 302 w 315"/>
                <a:gd name="T5" fmla="*/ 55 h 90"/>
                <a:gd name="T6" fmla="*/ 288 w 315"/>
                <a:gd name="T7" fmla="*/ 40 h 90"/>
                <a:gd name="T8" fmla="*/ 268 w 315"/>
                <a:gd name="T9" fmla="*/ 26 h 90"/>
                <a:gd name="T10" fmla="*/ 245 w 315"/>
                <a:gd name="T11" fmla="*/ 15 h 90"/>
                <a:gd name="T12" fmla="*/ 219 w 315"/>
                <a:gd name="T13" fmla="*/ 7 h 90"/>
                <a:gd name="T14" fmla="*/ 189 w 315"/>
                <a:gd name="T15" fmla="*/ 1 h 90"/>
                <a:gd name="T16" fmla="*/ 158 w 315"/>
                <a:gd name="T17" fmla="*/ 0 h 90"/>
                <a:gd name="T18" fmla="*/ 127 w 315"/>
                <a:gd name="T19" fmla="*/ 1 h 90"/>
                <a:gd name="T20" fmla="*/ 97 w 315"/>
                <a:gd name="T21" fmla="*/ 7 h 90"/>
                <a:gd name="T22" fmla="*/ 70 w 315"/>
                <a:gd name="T23" fmla="*/ 15 h 90"/>
                <a:gd name="T24" fmla="*/ 47 w 315"/>
                <a:gd name="T25" fmla="*/ 26 h 90"/>
                <a:gd name="T26" fmla="*/ 27 w 315"/>
                <a:gd name="T27" fmla="*/ 40 h 90"/>
                <a:gd name="T28" fmla="*/ 13 w 315"/>
                <a:gd name="T29" fmla="*/ 55 h 90"/>
                <a:gd name="T30" fmla="*/ 4 w 315"/>
                <a:gd name="T31" fmla="*/ 72 h 90"/>
                <a:gd name="T32" fmla="*/ 0 w 315"/>
                <a:gd name="T33" fmla="*/ 90 h 90"/>
                <a:gd name="T34" fmla="*/ 315 w 315"/>
                <a:gd name="T35" fmla="*/ 90 h 9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15"/>
                <a:gd name="T55" fmla="*/ 0 h 90"/>
                <a:gd name="T56" fmla="*/ 315 w 315"/>
                <a:gd name="T57" fmla="*/ 90 h 9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15" h="90">
                  <a:moveTo>
                    <a:pt x="315" y="90"/>
                  </a:moveTo>
                  <a:lnTo>
                    <a:pt x="311" y="72"/>
                  </a:lnTo>
                  <a:lnTo>
                    <a:pt x="302" y="55"/>
                  </a:lnTo>
                  <a:lnTo>
                    <a:pt x="288" y="40"/>
                  </a:lnTo>
                  <a:lnTo>
                    <a:pt x="268" y="26"/>
                  </a:lnTo>
                  <a:lnTo>
                    <a:pt x="245" y="15"/>
                  </a:lnTo>
                  <a:lnTo>
                    <a:pt x="219" y="7"/>
                  </a:lnTo>
                  <a:lnTo>
                    <a:pt x="189" y="1"/>
                  </a:lnTo>
                  <a:lnTo>
                    <a:pt x="158" y="0"/>
                  </a:lnTo>
                  <a:lnTo>
                    <a:pt x="127" y="1"/>
                  </a:lnTo>
                  <a:lnTo>
                    <a:pt x="97" y="7"/>
                  </a:lnTo>
                  <a:lnTo>
                    <a:pt x="70" y="15"/>
                  </a:lnTo>
                  <a:lnTo>
                    <a:pt x="47" y="26"/>
                  </a:lnTo>
                  <a:lnTo>
                    <a:pt x="27" y="40"/>
                  </a:lnTo>
                  <a:lnTo>
                    <a:pt x="13" y="55"/>
                  </a:lnTo>
                  <a:lnTo>
                    <a:pt x="4" y="72"/>
                  </a:lnTo>
                  <a:lnTo>
                    <a:pt x="0" y="90"/>
                  </a:lnTo>
                  <a:lnTo>
                    <a:pt x="315" y="90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19" name="Freeform 496"/>
            <p:cNvSpPr>
              <a:spLocks/>
            </p:cNvSpPr>
            <p:nvPr/>
          </p:nvSpPr>
          <p:spPr bwMode="auto">
            <a:xfrm>
              <a:off x="4012" y="1298"/>
              <a:ext cx="1321" cy="147"/>
            </a:xfrm>
            <a:custGeom>
              <a:avLst/>
              <a:gdLst>
                <a:gd name="T0" fmla="*/ 630 w 1321"/>
                <a:gd name="T1" fmla="*/ 57 h 147"/>
                <a:gd name="T2" fmla="*/ 573 w 1321"/>
                <a:gd name="T3" fmla="*/ 71 h 147"/>
                <a:gd name="T4" fmla="*/ 530 w 1321"/>
                <a:gd name="T5" fmla="*/ 97 h 147"/>
                <a:gd name="T6" fmla="*/ 507 w 1321"/>
                <a:gd name="T7" fmla="*/ 128 h 147"/>
                <a:gd name="T8" fmla="*/ 0 w 1321"/>
                <a:gd name="T9" fmla="*/ 147 h 147"/>
                <a:gd name="T10" fmla="*/ 5 w 1321"/>
                <a:gd name="T11" fmla="*/ 101 h 147"/>
                <a:gd name="T12" fmla="*/ 41 w 1321"/>
                <a:gd name="T13" fmla="*/ 101 h 147"/>
                <a:gd name="T14" fmla="*/ 104 w 1321"/>
                <a:gd name="T15" fmla="*/ 101 h 147"/>
                <a:gd name="T16" fmla="*/ 181 w 1321"/>
                <a:gd name="T17" fmla="*/ 101 h 147"/>
                <a:gd name="T18" fmla="*/ 267 w 1321"/>
                <a:gd name="T19" fmla="*/ 101 h 147"/>
                <a:gd name="T20" fmla="*/ 348 w 1321"/>
                <a:gd name="T21" fmla="*/ 101 h 147"/>
                <a:gd name="T22" fmla="*/ 416 w 1321"/>
                <a:gd name="T23" fmla="*/ 101 h 147"/>
                <a:gd name="T24" fmla="*/ 461 w 1321"/>
                <a:gd name="T25" fmla="*/ 101 h 147"/>
                <a:gd name="T26" fmla="*/ 477 w 1321"/>
                <a:gd name="T27" fmla="*/ 91 h 147"/>
                <a:gd name="T28" fmla="*/ 491 w 1321"/>
                <a:gd name="T29" fmla="*/ 72 h 147"/>
                <a:gd name="T30" fmla="*/ 510 w 1321"/>
                <a:gd name="T31" fmla="*/ 55 h 147"/>
                <a:gd name="T32" fmla="*/ 532 w 1321"/>
                <a:gd name="T33" fmla="*/ 38 h 147"/>
                <a:gd name="T34" fmla="*/ 557 w 1321"/>
                <a:gd name="T35" fmla="*/ 25 h 147"/>
                <a:gd name="T36" fmla="*/ 584 w 1321"/>
                <a:gd name="T37" fmla="*/ 12 h 147"/>
                <a:gd name="T38" fmla="*/ 614 w 1321"/>
                <a:gd name="T39" fmla="*/ 4 h 147"/>
                <a:gd name="T40" fmla="*/ 646 w 1321"/>
                <a:gd name="T41" fmla="*/ 0 h 147"/>
                <a:gd name="T42" fmla="*/ 677 w 1321"/>
                <a:gd name="T43" fmla="*/ 0 h 147"/>
                <a:gd name="T44" fmla="*/ 708 w 1321"/>
                <a:gd name="T45" fmla="*/ 4 h 147"/>
                <a:gd name="T46" fmla="*/ 737 w 1321"/>
                <a:gd name="T47" fmla="*/ 12 h 147"/>
                <a:gd name="T48" fmla="*/ 764 w 1321"/>
                <a:gd name="T49" fmla="*/ 25 h 147"/>
                <a:gd name="T50" fmla="*/ 790 w 1321"/>
                <a:gd name="T51" fmla="*/ 38 h 147"/>
                <a:gd name="T52" fmla="*/ 811 w 1321"/>
                <a:gd name="T53" fmla="*/ 55 h 147"/>
                <a:gd name="T54" fmla="*/ 830 w 1321"/>
                <a:gd name="T55" fmla="*/ 72 h 147"/>
                <a:gd name="T56" fmla="*/ 844 w 1321"/>
                <a:gd name="T57" fmla="*/ 91 h 147"/>
                <a:gd name="T58" fmla="*/ 860 w 1321"/>
                <a:gd name="T59" fmla="*/ 101 h 147"/>
                <a:gd name="T60" fmla="*/ 905 w 1321"/>
                <a:gd name="T61" fmla="*/ 101 h 147"/>
                <a:gd name="T62" fmla="*/ 973 w 1321"/>
                <a:gd name="T63" fmla="*/ 101 h 147"/>
                <a:gd name="T64" fmla="*/ 1054 w 1321"/>
                <a:gd name="T65" fmla="*/ 101 h 147"/>
                <a:gd name="T66" fmla="*/ 1140 w 1321"/>
                <a:gd name="T67" fmla="*/ 101 h 147"/>
                <a:gd name="T68" fmla="*/ 1217 w 1321"/>
                <a:gd name="T69" fmla="*/ 101 h 147"/>
                <a:gd name="T70" fmla="*/ 1280 w 1321"/>
                <a:gd name="T71" fmla="*/ 101 h 147"/>
                <a:gd name="T72" fmla="*/ 1316 w 1321"/>
                <a:gd name="T73" fmla="*/ 101 h 147"/>
                <a:gd name="T74" fmla="*/ 1321 w 1321"/>
                <a:gd name="T75" fmla="*/ 147 h 147"/>
                <a:gd name="T76" fmla="*/ 814 w 1321"/>
                <a:gd name="T77" fmla="*/ 128 h 147"/>
                <a:gd name="T78" fmla="*/ 791 w 1321"/>
                <a:gd name="T79" fmla="*/ 97 h 147"/>
                <a:gd name="T80" fmla="*/ 748 w 1321"/>
                <a:gd name="T81" fmla="*/ 71 h 147"/>
                <a:gd name="T82" fmla="*/ 692 w 1321"/>
                <a:gd name="T83" fmla="*/ 57 h 1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21"/>
                <a:gd name="T127" fmla="*/ 0 h 147"/>
                <a:gd name="T128" fmla="*/ 1321 w 1321"/>
                <a:gd name="T129" fmla="*/ 147 h 14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21" h="147">
                  <a:moveTo>
                    <a:pt x="661" y="56"/>
                  </a:moveTo>
                  <a:lnTo>
                    <a:pt x="630" y="57"/>
                  </a:lnTo>
                  <a:lnTo>
                    <a:pt x="600" y="63"/>
                  </a:lnTo>
                  <a:lnTo>
                    <a:pt x="573" y="71"/>
                  </a:lnTo>
                  <a:lnTo>
                    <a:pt x="550" y="83"/>
                  </a:lnTo>
                  <a:lnTo>
                    <a:pt x="530" y="97"/>
                  </a:lnTo>
                  <a:lnTo>
                    <a:pt x="516" y="112"/>
                  </a:lnTo>
                  <a:lnTo>
                    <a:pt x="507" y="128"/>
                  </a:lnTo>
                  <a:lnTo>
                    <a:pt x="503" y="147"/>
                  </a:lnTo>
                  <a:lnTo>
                    <a:pt x="0" y="147"/>
                  </a:lnTo>
                  <a:lnTo>
                    <a:pt x="0" y="101"/>
                  </a:lnTo>
                  <a:lnTo>
                    <a:pt x="5" y="101"/>
                  </a:lnTo>
                  <a:lnTo>
                    <a:pt x="19" y="101"/>
                  </a:lnTo>
                  <a:lnTo>
                    <a:pt x="41" y="101"/>
                  </a:lnTo>
                  <a:lnTo>
                    <a:pt x="69" y="101"/>
                  </a:lnTo>
                  <a:lnTo>
                    <a:pt x="104" y="101"/>
                  </a:lnTo>
                  <a:lnTo>
                    <a:pt x="141" y="101"/>
                  </a:lnTo>
                  <a:lnTo>
                    <a:pt x="181" y="101"/>
                  </a:lnTo>
                  <a:lnTo>
                    <a:pt x="225" y="101"/>
                  </a:lnTo>
                  <a:lnTo>
                    <a:pt x="267" y="101"/>
                  </a:lnTo>
                  <a:lnTo>
                    <a:pt x="309" y="101"/>
                  </a:lnTo>
                  <a:lnTo>
                    <a:pt x="348" y="101"/>
                  </a:lnTo>
                  <a:lnTo>
                    <a:pt x="385" y="101"/>
                  </a:lnTo>
                  <a:lnTo>
                    <a:pt x="416" y="101"/>
                  </a:lnTo>
                  <a:lnTo>
                    <a:pt x="442" y="101"/>
                  </a:lnTo>
                  <a:lnTo>
                    <a:pt x="461" y="101"/>
                  </a:lnTo>
                  <a:lnTo>
                    <a:pt x="471" y="101"/>
                  </a:lnTo>
                  <a:lnTo>
                    <a:pt x="477" y="91"/>
                  </a:lnTo>
                  <a:lnTo>
                    <a:pt x="483" y="82"/>
                  </a:lnTo>
                  <a:lnTo>
                    <a:pt x="491" y="72"/>
                  </a:lnTo>
                  <a:lnTo>
                    <a:pt x="500" y="63"/>
                  </a:lnTo>
                  <a:lnTo>
                    <a:pt x="510" y="55"/>
                  </a:lnTo>
                  <a:lnTo>
                    <a:pt x="520" y="45"/>
                  </a:lnTo>
                  <a:lnTo>
                    <a:pt x="532" y="38"/>
                  </a:lnTo>
                  <a:lnTo>
                    <a:pt x="545" y="30"/>
                  </a:lnTo>
                  <a:lnTo>
                    <a:pt x="557" y="25"/>
                  </a:lnTo>
                  <a:lnTo>
                    <a:pt x="571" y="18"/>
                  </a:lnTo>
                  <a:lnTo>
                    <a:pt x="584" y="12"/>
                  </a:lnTo>
                  <a:lnTo>
                    <a:pt x="599" y="8"/>
                  </a:lnTo>
                  <a:lnTo>
                    <a:pt x="614" y="4"/>
                  </a:lnTo>
                  <a:lnTo>
                    <a:pt x="630" y="3"/>
                  </a:lnTo>
                  <a:lnTo>
                    <a:pt x="646" y="0"/>
                  </a:lnTo>
                  <a:lnTo>
                    <a:pt x="661" y="0"/>
                  </a:lnTo>
                  <a:lnTo>
                    <a:pt x="677" y="0"/>
                  </a:lnTo>
                  <a:lnTo>
                    <a:pt x="692" y="3"/>
                  </a:lnTo>
                  <a:lnTo>
                    <a:pt x="708" y="4"/>
                  </a:lnTo>
                  <a:lnTo>
                    <a:pt x="722" y="8"/>
                  </a:lnTo>
                  <a:lnTo>
                    <a:pt x="737" y="12"/>
                  </a:lnTo>
                  <a:lnTo>
                    <a:pt x="751" y="18"/>
                  </a:lnTo>
                  <a:lnTo>
                    <a:pt x="764" y="25"/>
                  </a:lnTo>
                  <a:lnTo>
                    <a:pt x="778" y="30"/>
                  </a:lnTo>
                  <a:lnTo>
                    <a:pt x="790" y="38"/>
                  </a:lnTo>
                  <a:lnTo>
                    <a:pt x="801" y="45"/>
                  </a:lnTo>
                  <a:lnTo>
                    <a:pt x="811" y="55"/>
                  </a:lnTo>
                  <a:lnTo>
                    <a:pt x="821" y="63"/>
                  </a:lnTo>
                  <a:lnTo>
                    <a:pt x="830" y="72"/>
                  </a:lnTo>
                  <a:lnTo>
                    <a:pt x="838" y="82"/>
                  </a:lnTo>
                  <a:lnTo>
                    <a:pt x="844" y="91"/>
                  </a:lnTo>
                  <a:lnTo>
                    <a:pt x="850" y="101"/>
                  </a:lnTo>
                  <a:lnTo>
                    <a:pt x="860" y="101"/>
                  </a:lnTo>
                  <a:lnTo>
                    <a:pt x="879" y="101"/>
                  </a:lnTo>
                  <a:lnTo>
                    <a:pt x="905" y="101"/>
                  </a:lnTo>
                  <a:lnTo>
                    <a:pt x="937" y="101"/>
                  </a:lnTo>
                  <a:lnTo>
                    <a:pt x="973" y="101"/>
                  </a:lnTo>
                  <a:lnTo>
                    <a:pt x="1012" y="101"/>
                  </a:lnTo>
                  <a:lnTo>
                    <a:pt x="1054" y="101"/>
                  </a:lnTo>
                  <a:lnTo>
                    <a:pt x="1098" y="101"/>
                  </a:lnTo>
                  <a:lnTo>
                    <a:pt x="1140" y="101"/>
                  </a:lnTo>
                  <a:lnTo>
                    <a:pt x="1180" y="101"/>
                  </a:lnTo>
                  <a:lnTo>
                    <a:pt x="1217" y="101"/>
                  </a:lnTo>
                  <a:lnTo>
                    <a:pt x="1252" y="101"/>
                  </a:lnTo>
                  <a:lnTo>
                    <a:pt x="1280" y="101"/>
                  </a:lnTo>
                  <a:lnTo>
                    <a:pt x="1302" y="101"/>
                  </a:lnTo>
                  <a:lnTo>
                    <a:pt x="1316" y="101"/>
                  </a:lnTo>
                  <a:lnTo>
                    <a:pt x="1321" y="101"/>
                  </a:lnTo>
                  <a:lnTo>
                    <a:pt x="1321" y="147"/>
                  </a:lnTo>
                  <a:lnTo>
                    <a:pt x="818" y="147"/>
                  </a:lnTo>
                  <a:lnTo>
                    <a:pt x="814" y="128"/>
                  </a:lnTo>
                  <a:lnTo>
                    <a:pt x="805" y="112"/>
                  </a:lnTo>
                  <a:lnTo>
                    <a:pt x="791" y="97"/>
                  </a:lnTo>
                  <a:lnTo>
                    <a:pt x="771" y="83"/>
                  </a:lnTo>
                  <a:lnTo>
                    <a:pt x="748" y="71"/>
                  </a:lnTo>
                  <a:lnTo>
                    <a:pt x="722" y="63"/>
                  </a:lnTo>
                  <a:lnTo>
                    <a:pt x="692" y="57"/>
                  </a:lnTo>
                  <a:lnTo>
                    <a:pt x="661" y="56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20" name="Rectangle 497"/>
            <p:cNvSpPr>
              <a:spLocks noChangeArrowheads="1"/>
            </p:cNvSpPr>
            <p:nvPr/>
          </p:nvSpPr>
          <p:spPr bwMode="auto">
            <a:xfrm>
              <a:off x="5333" y="1385"/>
              <a:ext cx="65" cy="12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21" name="Rectangle 498"/>
            <p:cNvSpPr>
              <a:spLocks noChangeArrowheads="1"/>
            </p:cNvSpPr>
            <p:nvPr/>
          </p:nvSpPr>
          <p:spPr bwMode="auto">
            <a:xfrm>
              <a:off x="3947" y="1385"/>
              <a:ext cx="65" cy="12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22" name="Rectangle 499"/>
            <p:cNvSpPr>
              <a:spLocks noChangeArrowheads="1"/>
            </p:cNvSpPr>
            <p:nvPr/>
          </p:nvSpPr>
          <p:spPr bwMode="auto">
            <a:xfrm>
              <a:off x="4521" y="1962"/>
              <a:ext cx="303" cy="33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23" name="Rectangle 500"/>
            <p:cNvSpPr>
              <a:spLocks noChangeArrowheads="1"/>
            </p:cNvSpPr>
            <p:nvPr/>
          </p:nvSpPr>
          <p:spPr bwMode="auto">
            <a:xfrm>
              <a:off x="4521" y="2293"/>
              <a:ext cx="303" cy="1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24" name="Rectangle 501"/>
            <p:cNvSpPr>
              <a:spLocks noChangeArrowheads="1"/>
            </p:cNvSpPr>
            <p:nvPr/>
          </p:nvSpPr>
          <p:spPr bwMode="auto">
            <a:xfrm>
              <a:off x="4521" y="2356"/>
              <a:ext cx="303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25" name="Rectangle 502"/>
            <p:cNvSpPr>
              <a:spLocks noChangeArrowheads="1"/>
            </p:cNvSpPr>
            <p:nvPr/>
          </p:nvSpPr>
          <p:spPr bwMode="auto">
            <a:xfrm>
              <a:off x="4521" y="2418"/>
              <a:ext cx="303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26" name="Rectangle 503"/>
            <p:cNvSpPr>
              <a:spLocks noChangeArrowheads="1"/>
            </p:cNvSpPr>
            <p:nvPr/>
          </p:nvSpPr>
          <p:spPr bwMode="auto">
            <a:xfrm>
              <a:off x="4681" y="1984"/>
              <a:ext cx="129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27" name="Rectangle 504"/>
            <p:cNvSpPr>
              <a:spLocks noChangeArrowheads="1"/>
            </p:cNvSpPr>
            <p:nvPr/>
          </p:nvSpPr>
          <p:spPr bwMode="auto">
            <a:xfrm>
              <a:off x="4681" y="1984"/>
              <a:ext cx="129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28" name="Rectangle 505"/>
            <p:cNvSpPr>
              <a:spLocks noChangeArrowheads="1"/>
            </p:cNvSpPr>
            <p:nvPr/>
          </p:nvSpPr>
          <p:spPr bwMode="auto">
            <a:xfrm>
              <a:off x="4535" y="1984"/>
              <a:ext cx="13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29" name="Rectangle 506"/>
            <p:cNvSpPr>
              <a:spLocks noChangeArrowheads="1"/>
            </p:cNvSpPr>
            <p:nvPr/>
          </p:nvSpPr>
          <p:spPr bwMode="auto">
            <a:xfrm>
              <a:off x="4681" y="2169"/>
              <a:ext cx="129" cy="1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30" name="Rectangle 507"/>
            <p:cNvSpPr>
              <a:spLocks noChangeArrowheads="1"/>
            </p:cNvSpPr>
            <p:nvPr/>
          </p:nvSpPr>
          <p:spPr bwMode="auto">
            <a:xfrm>
              <a:off x="4824" y="2223"/>
              <a:ext cx="73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31" name="Rectangle 508"/>
            <p:cNvSpPr>
              <a:spLocks noChangeArrowheads="1"/>
            </p:cNvSpPr>
            <p:nvPr/>
          </p:nvSpPr>
          <p:spPr bwMode="auto">
            <a:xfrm>
              <a:off x="4448" y="2223"/>
              <a:ext cx="73" cy="25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32" name="Rectangle 509"/>
            <p:cNvSpPr>
              <a:spLocks noChangeArrowheads="1"/>
            </p:cNvSpPr>
            <p:nvPr/>
          </p:nvSpPr>
          <p:spPr bwMode="auto">
            <a:xfrm>
              <a:off x="4521" y="2310"/>
              <a:ext cx="303" cy="46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33" name="Rectangle 510"/>
            <p:cNvSpPr>
              <a:spLocks noChangeArrowheads="1"/>
            </p:cNvSpPr>
            <p:nvPr/>
          </p:nvSpPr>
          <p:spPr bwMode="auto">
            <a:xfrm>
              <a:off x="4521" y="2371"/>
              <a:ext cx="303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34" name="Rectangle 511"/>
            <p:cNvSpPr>
              <a:spLocks noChangeArrowheads="1"/>
            </p:cNvSpPr>
            <p:nvPr/>
          </p:nvSpPr>
          <p:spPr bwMode="auto">
            <a:xfrm>
              <a:off x="4521" y="2434"/>
              <a:ext cx="303" cy="44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35" name="Rectangle 512"/>
            <p:cNvSpPr>
              <a:spLocks noChangeArrowheads="1"/>
            </p:cNvSpPr>
            <p:nvPr/>
          </p:nvSpPr>
          <p:spPr bwMode="auto">
            <a:xfrm>
              <a:off x="4681" y="2169"/>
              <a:ext cx="129" cy="1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36" name="Rectangle 513"/>
            <p:cNvSpPr>
              <a:spLocks noChangeArrowheads="1"/>
            </p:cNvSpPr>
            <p:nvPr/>
          </p:nvSpPr>
          <p:spPr bwMode="auto">
            <a:xfrm>
              <a:off x="4535" y="2169"/>
              <a:ext cx="130" cy="19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37" name="Rectangle 514"/>
            <p:cNvSpPr>
              <a:spLocks noChangeArrowheads="1"/>
            </p:cNvSpPr>
            <p:nvPr/>
          </p:nvSpPr>
          <p:spPr bwMode="auto">
            <a:xfrm>
              <a:off x="4681" y="2108"/>
              <a:ext cx="28" cy="5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38" name="Rectangle 515"/>
            <p:cNvSpPr>
              <a:spLocks noChangeArrowheads="1"/>
            </p:cNvSpPr>
            <p:nvPr/>
          </p:nvSpPr>
          <p:spPr bwMode="auto">
            <a:xfrm>
              <a:off x="4638" y="2108"/>
              <a:ext cx="27" cy="5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39" name="Rectangle 516"/>
            <p:cNvSpPr>
              <a:spLocks noChangeArrowheads="1"/>
            </p:cNvSpPr>
            <p:nvPr/>
          </p:nvSpPr>
          <p:spPr bwMode="auto">
            <a:xfrm>
              <a:off x="4681" y="2195"/>
              <a:ext cx="129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40" name="Rectangle 517"/>
            <p:cNvSpPr>
              <a:spLocks noChangeArrowheads="1"/>
            </p:cNvSpPr>
            <p:nvPr/>
          </p:nvSpPr>
          <p:spPr bwMode="auto">
            <a:xfrm>
              <a:off x="4535" y="2195"/>
              <a:ext cx="13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41" name="Rectangle 518"/>
            <p:cNvSpPr>
              <a:spLocks noChangeArrowheads="1"/>
            </p:cNvSpPr>
            <p:nvPr/>
          </p:nvSpPr>
          <p:spPr bwMode="auto">
            <a:xfrm>
              <a:off x="4824" y="2353"/>
              <a:ext cx="73" cy="24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42" name="Rectangle 519"/>
            <p:cNvSpPr>
              <a:spLocks noChangeArrowheads="1"/>
            </p:cNvSpPr>
            <p:nvPr/>
          </p:nvSpPr>
          <p:spPr bwMode="auto">
            <a:xfrm>
              <a:off x="4448" y="2353"/>
              <a:ext cx="73" cy="24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43" name="Rectangle 520"/>
            <p:cNvSpPr>
              <a:spLocks noChangeArrowheads="1"/>
            </p:cNvSpPr>
            <p:nvPr/>
          </p:nvSpPr>
          <p:spPr bwMode="auto">
            <a:xfrm>
              <a:off x="5179" y="1538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44" name="Rectangle 521"/>
            <p:cNvSpPr>
              <a:spLocks noChangeArrowheads="1"/>
            </p:cNvSpPr>
            <p:nvPr/>
          </p:nvSpPr>
          <p:spPr bwMode="auto">
            <a:xfrm>
              <a:off x="4954" y="1962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45" name="Rectangle 522"/>
            <p:cNvSpPr>
              <a:spLocks noChangeArrowheads="1"/>
            </p:cNvSpPr>
            <p:nvPr/>
          </p:nvSpPr>
          <p:spPr bwMode="auto">
            <a:xfrm>
              <a:off x="4278" y="1538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46" name="Rectangle 523"/>
            <p:cNvSpPr>
              <a:spLocks noChangeArrowheads="1"/>
            </p:cNvSpPr>
            <p:nvPr/>
          </p:nvSpPr>
          <p:spPr bwMode="auto">
            <a:xfrm>
              <a:off x="4729" y="1538"/>
              <a:ext cx="112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47" name="Rectangle 524"/>
            <p:cNvSpPr>
              <a:spLocks noChangeArrowheads="1"/>
            </p:cNvSpPr>
            <p:nvPr/>
          </p:nvSpPr>
          <p:spPr bwMode="auto">
            <a:xfrm>
              <a:off x="4954" y="1538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48" name="Rectangle 525"/>
            <p:cNvSpPr>
              <a:spLocks noChangeArrowheads="1"/>
            </p:cNvSpPr>
            <p:nvPr/>
          </p:nvSpPr>
          <p:spPr bwMode="auto">
            <a:xfrm>
              <a:off x="5179" y="1962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49" name="Rectangle 526"/>
            <p:cNvSpPr>
              <a:spLocks noChangeArrowheads="1"/>
            </p:cNvSpPr>
            <p:nvPr/>
          </p:nvSpPr>
          <p:spPr bwMode="auto">
            <a:xfrm>
              <a:off x="4504" y="1538"/>
              <a:ext cx="112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50" name="Rectangle 527"/>
            <p:cNvSpPr>
              <a:spLocks noChangeArrowheads="1"/>
            </p:cNvSpPr>
            <p:nvPr/>
          </p:nvSpPr>
          <p:spPr bwMode="auto">
            <a:xfrm>
              <a:off x="4052" y="1538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51" name="Rectangle 528"/>
            <p:cNvSpPr>
              <a:spLocks noChangeArrowheads="1"/>
            </p:cNvSpPr>
            <p:nvPr/>
          </p:nvSpPr>
          <p:spPr bwMode="auto">
            <a:xfrm>
              <a:off x="4278" y="1962"/>
              <a:ext cx="113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52" name="Rectangle 529"/>
            <p:cNvSpPr>
              <a:spLocks noChangeArrowheads="1"/>
            </p:cNvSpPr>
            <p:nvPr/>
          </p:nvSpPr>
          <p:spPr bwMode="auto">
            <a:xfrm>
              <a:off x="4052" y="1962"/>
              <a:ext cx="114" cy="277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53" name="Freeform 530"/>
            <p:cNvSpPr>
              <a:spLocks/>
            </p:cNvSpPr>
            <p:nvPr/>
          </p:nvSpPr>
          <p:spPr bwMode="auto">
            <a:xfrm>
              <a:off x="4709" y="1512"/>
              <a:ext cx="153" cy="329"/>
            </a:xfrm>
            <a:custGeom>
              <a:avLst/>
              <a:gdLst>
                <a:gd name="T0" fmla="*/ 132 w 153"/>
                <a:gd name="T1" fmla="*/ 191 h 329"/>
                <a:gd name="T2" fmla="*/ 20 w 153"/>
                <a:gd name="T3" fmla="*/ 191 h 329"/>
                <a:gd name="T4" fmla="*/ 20 w 153"/>
                <a:gd name="T5" fmla="*/ 303 h 329"/>
                <a:gd name="T6" fmla="*/ 132 w 153"/>
                <a:gd name="T7" fmla="*/ 303 h 329"/>
                <a:gd name="T8" fmla="*/ 153 w 153"/>
                <a:gd name="T9" fmla="*/ 329 h 329"/>
                <a:gd name="T10" fmla="*/ 0 w 153"/>
                <a:gd name="T11" fmla="*/ 329 h 329"/>
                <a:gd name="T12" fmla="*/ 0 w 153"/>
                <a:gd name="T13" fmla="*/ 0 h 329"/>
                <a:gd name="T14" fmla="*/ 153 w 153"/>
                <a:gd name="T15" fmla="*/ 0 h 329"/>
                <a:gd name="T16" fmla="*/ 132 w 153"/>
                <a:gd name="T17" fmla="*/ 26 h 329"/>
                <a:gd name="T18" fmla="*/ 20 w 153"/>
                <a:gd name="T19" fmla="*/ 26 h 329"/>
                <a:gd name="T20" fmla="*/ 20 w 153"/>
                <a:gd name="T21" fmla="*/ 151 h 329"/>
                <a:gd name="T22" fmla="*/ 132 w 153"/>
                <a:gd name="T23" fmla="*/ 151 h 329"/>
                <a:gd name="T24" fmla="*/ 132 w 153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3"/>
                <a:gd name="T40" fmla="*/ 0 h 329"/>
                <a:gd name="T41" fmla="*/ 153 w 153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3" h="329">
                  <a:moveTo>
                    <a:pt x="132" y="191"/>
                  </a:moveTo>
                  <a:lnTo>
                    <a:pt x="20" y="191"/>
                  </a:lnTo>
                  <a:lnTo>
                    <a:pt x="20" y="303"/>
                  </a:lnTo>
                  <a:lnTo>
                    <a:pt x="132" y="303"/>
                  </a:lnTo>
                  <a:lnTo>
                    <a:pt x="153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153" y="0"/>
                  </a:lnTo>
                  <a:lnTo>
                    <a:pt x="132" y="26"/>
                  </a:lnTo>
                  <a:lnTo>
                    <a:pt x="20" y="26"/>
                  </a:lnTo>
                  <a:lnTo>
                    <a:pt x="20" y="151"/>
                  </a:lnTo>
                  <a:lnTo>
                    <a:pt x="132" y="151"/>
                  </a:lnTo>
                  <a:lnTo>
                    <a:pt x="132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54" name="Freeform 531"/>
            <p:cNvSpPr>
              <a:spLocks/>
            </p:cNvSpPr>
            <p:nvPr/>
          </p:nvSpPr>
          <p:spPr bwMode="auto">
            <a:xfrm>
              <a:off x="4841" y="1512"/>
              <a:ext cx="21" cy="329"/>
            </a:xfrm>
            <a:custGeom>
              <a:avLst/>
              <a:gdLst>
                <a:gd name="T0" fmla="*/ 0 w 21"/>
                <a:gd name="T1" fmla="*/ 26 h 329"/>
                <a:gd name="T2" fmla="*/ 0 w 21"/>
                <a:gd name="T3" fmla="*/ 303 h 329"/>
                <a:gd name="T4" fmla="*/ 21 w 21"/>
                <a:gd name="T5" fmla="*/ 329 h 329"/>
                <a:gd name="T6" fmla="*/ 21 w 21"/>
                <a:gd name="T7" fmla="*/ 0 h 329"/>
                <a:gd name="T8" fmla="*/ 0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0" y="26"/>
                  </a:moveTo>
                  <a:lnTo>
                    <a:pt x="0" y="303"/>
                  </a:lnTo>
                  <a:lnTo>
                    <a:pt x="21" y="329"/>
                  </a:lnTo>
                  <a:lnTo>
                    <a:pt x="21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55" name="Freeform 532"/>
            <p:cNvSpPr>
              <a:spLocks/>
            </p:cNvSpPr>
            <p:nvPr/>
          </p:nvSpPr>
          <p:spPr bwMode="auto">
            <a:xfrm>
              <a:off x="4933" y="1512"/>
              <a:ext cx="154" cy="329"/>
            </a:xfrm>
            <a:custGeom>
              <a:avLst/>
              <a:gdLst>
                <a:gd name="T0" fmla="*/ 134 w 154"/>
                <a:gd name="T1" fmla="*/ 191 h 329"/>
                <a:gd name="T2" fmla="*/ 21 w 154"/>
                <a:gd name="T3" fmla="*/ 191 h 329"/>
                <a:gd name="T4" fmla="*/ 21 w 154"/>
                <a:gd name="T5" fmla="*/ 303 h 329"/>
                <a:gd name="T6" fmla="*/ 134 w 154"/>
                <a:gd name="T7" fmla="*/ 303 h 329"/>
                <a:gd name="T8" fmla="*/ 154 w 154"/>
                <a:gd name="T9" fmla="*/ 329 h 329"/>
                <a:gd name="T10" fmla="*/ 0 w 154"/>
                <a:gd name="T11" fmla="*/ 329 h 329"/>
                <a:gd name="T12" fmla="*/ 0 w 154"/>
                <a:gd name="T13" fmla="*/ 0 h 329"/>
                <a:gd name="T14" fmla="*/ 154 w 154"/>
                <a:gd name="T15" fmla="*/ 0 h 329"/>
                <a:gd name="T16" fmla="*/ 134 w 154"/>
                <a:gd name="T17" fmla="*/ 26 h 329"/>
                <a:gd name="T18" fmla="*/ 21 w 154"/>
                <a:gd name="T19" fmla="*/ 26 h 329"/>
                <a:gd name="T20" fmla="*/ 21 w 154"/>
                <a:gd name="T21" fmla="*/ 151 h 329"/>
                <a:gd name="T22" fmla="*/ 134 w 154"/>
                <a:gd name="T23" fmla="*/ 151 h 329"/>
                <a:gd name="T24" fmla="*/ 134 w 154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9"/>
                <a:gd name="T41" fmla="*/ 154 w 154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9">
                  <a:moveTo>
                    <a:pt x="134" y="191"/>
                  </a:moveTo>
                  <a:lnTo>
                    <a:pt x="21" y="191"/>
                  </a:lnTo>
                  <a:lnTo>
                    <a:pt x="21" y="303"/>
                  </a:lnTo>
                  <a:lnTo>
                    <a:pt x="134" y="303"/>
                  </a:lnTo>
                  <a:lnTo>
                    <a:pt x="154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4" y="26"/>
                  </a:lnTo>
                  <a:lnTo>
                    <a:pt x="21" y="26"/>
                  </a:lnTo>
                  <a:lnTo>
                    <a:pt x="21" y="151"/>
                  </a:lnTo>
                  <a:lnTo>
                    <a:pt x="134" y="151"/>
                  </a:lnTo>
                  <a:lnTo>
                    <a:pt x="134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56" name="Freeform 533"/>
            <p:cNvSpPr>
              <a:spLocks/>
            </p:cNvSpPr>
            <p:nvPr/>
          </p:nvSpPr>
          <p:spPr bwMode="auto">
            <a:xfrm>
              <a:off x="5067" y="1512"/>
              <a:ext cx="20" cy="329"/>
            </a:xfrm>
            <a:custGeom>
              <a:avLst/>
              <a:gdLst>
                <a:gd name="T0" fmla="*/ 0 w 20"/>
                <a:gd name="T1" fmla="*/ 26 h 329"/>
                <a:gd name="T2" fmla="*/ 0 w 20"/>
                <a:gd name="T3" fmla="*/ 303 h 329"/>
                <a:gd name="T4" fmla="*/ 20 w 20"/>
                <a:gd name="T5" fmla="*/ 329 h 329"/>
                <a:gd name="T6" fmla="*/ 20 w 20"/>
                <a:gd name="T7" fmla="*/ 0 h 329"/>
                <a:gd name="T8" fmla="*/ 0 w 20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9"/>
                <a:gd name="T17" fmla="*/ 20 w 20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9">
                  <a:moveTo>
                    <a:pt x="0" y="26"/>
                  </a:moveTo>
                  <a:lnTo>
                    <a:pt x="0" y="303"/>
                  </a:lnTo>
                  <a:lnTo>
                    <a:pt x="20" y="329"/>
                  </a:lnTo>
                  <a:lnTo>
                    <a:pt x="2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57" name="Freeform 534"/>
            <p:cNvSpPr>
              <a:spLocks/>
            </p:cNvSpPr>
            <p:nvPr/>
          </p:nvSpPr>
          <p:spPr bwMode="auto">
            <a:xfrm>
              <a:off x="5160" y="1512"/>
              <a:ext cx="154" cy="329"/>
            </a:xfrm>
            <a:custGeom>
              <a:avLst/>
              <a:gdLst>
                <a:gd name="T0" fmla="*/ 133 w 154"/>
                <a:gd name="T1" fmla="*/ 191 h 329"/>
                <a:gd name="T2" fmla="*/ 19 w 154"/>
                <a:gd name="T3" fmla="*/ 191 h 329"/>
                <a:gd name="T4" fmla="*/ 19 w 154"/>
                <a:gd name="T5" fmla="*/ 303 h 329"/>
                <a:gd name="T6" fmla="*/ 133 w 154"/>
                <a:gd name="T7" fmla="*/ 303 h 329"/>
                <a:gd name="T8" fmla="*/ 154 w 154"/>
                <a:gd name="T9" fmla="*/ 329 h 329"/>
                <a:gd name="T10" fmla="*/ 0 w 154"/>
                <a:gd name="T11" fmla="*/ 329 h 329"/>
                <a:gd name="T12" fmla="*/ 0 w 154"/>
                <a:gd name="T13" fmla="*/ 0 h 329"/>
                <a:gd name="T14" fmla="*/ 154 w 154"/>
                <a:gd name="T15" fmla="*/ 0 h 329"/>
                <a:gd name="T16" fmla="*/ 133 w 154"/>
                <a:gd name="T17" fmla="*/ 26 h 329"/>
                <a:gd name="T18" fmla="*/ 19 w 154"/>
                <a:gd name="T19" fmla="*/ 26 h 329"/>
                <a:gd name="T20" fmla="*/ 19 w 154"/>
                <a:gd name="T21" fmla="*/ 151 h 329"/>
                <a:gd name="T22" fmla="*/ 133 w 154"/>
                <a:gd name="T23" fmla="*/ 151 h 329"/>
                <a:gd name="T24" fmla="*/ 133 w 154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9"/>
                <a:gd name="T41" fmla="*/ 154 w 154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9">
                  <a:moveTo>
                    <a:pt x="133" y="191"/>
                  </a:moveTo>
                  <a:lnTo>
                    <a:pt x="19" y="191"/>
                  </a:lnTo>
                  <a:lnTo>
                    <a:pt x="19" y="303"/>
                  </a:lnTo>
                  <a:lnTo>
                    <a:pt x="133" y="303"/>
                  </a:lnTo>
                  <a:lnTo>
                    <a:pt x="154" y="329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3" y="26"/>
                  </a:lnTo>
                  <a:lnTo>
                    <a:pt x="19" y="26"/>
                  </a:lnTo>
                  <a:lnTo>
                    <a:pt x="19" y="151"/>
                  </a:lnTo>
                  <a:lnTo>
                    <a:pt x="133" y="151"/>
                  </a:lnTo>
                  <a:lnTo>
                    <a:pt x="133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58" name="Freeform 535"/>
            <p:cNvSpPr>
              <a:spLocks/>
            </p:cNvSpPr>
            <p:nvPr/>
          </p:nvSpPr>
          <p:spPr bwMode="auto">
            <a:xfrm>
              <a:off x="5293" y="1512"/>
              <a:ext cx="21" cy="329"/>
            </a:xfrm>
            <a:custGeom>
              <a:avLst/>
              <a:gdLst>
                <a:gd name="T0" fmla="*/ 0 w 21"/>
                <a:gd name="T1" fmla="*/ 26 h 329"/>
                <a:gd name="T2" fmla="*/ 0 w 21"/>
                <a:gd name="T3" fmla="*/ 303 h 329"/>
                <a:gd name="T4" fmla="*/ 21 w 21"/>
                <a:gd name="T5" fmla="*/ 329 h 329"/>
                <a:gd name="T6" fmla="*/ 21 w 21"/>
                <a:gd name="T7" fmla="*/ 0 h 329"/>
                <a:gd name="T8" fmla="*/ 0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0" y="26"/>
                  </a:moveTo>
                  <a:lnTo>
                    <a:pt x="0" y="303"/>
                  </a:lnTo>
                  <a:lnTo>
                    <a:pt x="21" y="329"/>
                  </a:lnTo>
                  <a:lnTo>
                    <a:pt x="21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59" name="Freeform 536"/>
            <p:cNvSpPr>
              <a:spLocks/>
            </p:cNvSpPr>
            <p:nvPr/>
          </p:nvSpPr>
          <p:spPr bwMode="auto">
            <a:xfrm>
              <a:off x="4933" y="1938"/>
              <a:ext cx="154" cy="325"/>
            </a:xfrm>
            <a:custGeom>
              <a:avLst/>
              <a:gdLst>
                <a:gd name="T0" fmla="*/ 134 w 154"/>
                <a:gd name="T1" fmla="*/ 189 h 325"/>
                <a:gd name="T2" fmla="*/ 21 w 154"/>
                <a:gd name="T3" fmla="*/ 189 h 325"/>
                <a:gd name="T4" fmla="*/ 21 w 154"/>
                <a:gd name="T5" fmla="*/ 301 h 325"/>
                <a:gd name="T6" fmla="*/ 134 w 154"/>
                <a:gd name="T7" fmla="*/ 301 h 325"/>
                <a:gd name="T8" fmla="*/ 154 w 154"/>
                <a:gd name="T9" fmla="*/ 325 h 325"/>
                <a:gd name="T10" fmla="*/ 0 w 154"/>
                <a:gd name="T11" fmla="*/ 325 h 325"/>
                <a:gd name="T12" fmla="*/ 0 w 154"/>
                <a:gd name="T13" fmla="*/ 0 h 325"/>
                <a:gd name="T14" fmla="*/ 154 w 154"/>
                <a:gd name="T15" fmla="*/ 0 h 325"/>
                <a:gd name="T16" fmla="*/ 134 w 154"/>
                <a:gd name="T17" fmla="*/ 24 h 325"/>
                <a:gd name="T18" fmla="*/ 21 w 154"/>
                <a:gd name="T19" fmla="*/ 24 h 325"/>
                <a:gd name="T20" fmla="*/ 21 w 154"/>
                <a:gd name="T21" fmla="*/ 150 h 325"/>
                <a:gd name="T22" fmla="*/ 134 w 154"/>
                <a:gd name="T23" fmla="*/ 150 h 325"/>
                <a:gd name="T24" fmla="*/ 134 w 154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5"/>
                <a:gd name="T41" fmla="*/ 154 w 154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5">
                  <a:moveTo>
                    <a:pt x="134" y="189"/>
                  </a:moveTo>
                  <a:lnTo>
                    <a:pt x="21" y="189"/>
                  </a:lnTo>
                  <a:lnTo>
                    <a:pt x="21" y="301"/>
                  </a:lnTo>
                  <a:lnTo>
                    <a:pt x="134" y="301"/>
                  </a:lnTo>
                  <a:lnTo>
                    <a:pt x="154" y="325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4" y="24"/>
                  </a:lnTo>
                  <a:lnTo>
                    <a:pt x="21" y="24"/>
                  </a:lnTo>
                  <a:lnTo>
                    <a:pt x="21" y="150"/>
                  </a:lnTo>
                  <a:lnTo>
                    <a:pt x="134" y="150"/>
                  </a:lnTo>
                  <a:lnTo>
                    <a:pt x="134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60" name="Freeform 537"/>
            <p:cNvSpPr>
              <a:spLocks/>
            </p:cNvSpPr>
            <p:nvPr/>
          </p:nvSpPr>
          <p:spPr bwMode="auto">
            <a:xfrm>
              <a:off x="5067" y="1938"/>
              <a:ext cx="20" cy="325"/>
            </a:xfrm>
            <a:custGeom>
              <a:avLst/>
              <a:gdLst>
                <a:gd name="T0" fmla="*/ 0 w 20"/>
                <a:gd name="T1" fmla="*/ 24 h 325"/>
                <a:gd name="T2" fmla="*/ 0 w 20"/>
                <a:gd name="T3" fmla="*/ 301 h 325"/>
                <a:gd name="T4" fmla="*/ 20 w 20"/>
                <a:gd name="T5" fmla="*/ 325 h 325"/>
                <a:gd name="T6" fmla="*/ 20 w 20"/>
                <a:gd name="T7" fmla="*/ 0 h 325"/>
                <a:gd name="T8" fmla="*/ 0 w 20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5"/>
                <a:gd name="T17" fmla="*/ 20 w 20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5">
                  <a:moveTo>
                    <a:pt x="0" y="24"/>
                  </a:moveTo>
                  <a:lnTo>
                    <a:pt x="0" y="301"/>
                  </a:lnTo>
                  <a:lnTo>
                    <a:pt x="20" y="325"/>
                  </a:lnTo>
                  <a:lnTo>
                    <a:pt x="2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61" name="Freeform 538"/>
            <p:cNvSpPr>
              <a:spLocks/>
            </p:cNvSpPr>
            <p:nvPr/>
          </p:nvSpPr>
          <p:spPr bwMode="auto">
            <a:xfrm>
              <a:off x="5160" y="1938"/>
              <a:ext cx="154" cy="325"/>
            </a:xfrm>
            <a:custGeom>
              <a:avLst/>
              <a:gdLst>
                <a:gd name="T0" fmla="*/ 133 w 154"/>
                <a:gd name="T1" fmla="*/ 189 h 325"/>
                <a:gd name="T2" fmla="*/ 19 w 154"/>
                <a:gd name="T3" fmla="*/ 189 h 325"/>
                <a:gd name="T4" fmla="*/ 19 w 154"/>
                <a:gd name="T5" fmla="*/ 301 h 325"/>
                <a:gd name="T6" fmla="*/ 133 w 154"/>
                <a:gd name="T7" fmla="*/ 301 h 325"/>
                <a:gd name="T8" fmla="*/ 154 w 154"/>
                <a:gd name="T9" fmla="*/ 325 h 325"/>
                <a:gd name="T10" fmla="*/ 0 w 154"/>
                <a:gd name="T11" fmla="*/ 325 h 325"/>
                <a:gd name="T12" fmla="*/ 0 w 154"/>
                <a:gd name="T13" fmla="*/ 0 h 325"/>
                <a:gd name="T14" fmla="*/ 154 w 154"/>
                <a:gd name="T15" fmla="*/ 0 h 325"/>
                <a:gd name="T16" fmla="*/ 133 w 154"/>
                <a:gd name="T17" fmla="*/ 24 h 325"/>
                <a:gd name="T18" fmla="*/ 19 w 154"/>
                <a:gd name="T19" fmla="*/ 24 h 325"/>
                <a:gd name="T20" fmla="*/ 19 w 154"/>
                <a:gd name="T21" fmla="*/ 150 h 325"/>
                <a:gd name="T22" fmla="*/ 133 w 154"/>
                <a:gd name="T23" fmla="*/ 150 h 325"/>
                <a:gd name="T24" fmla="*/ 133 w 154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5"/>
                <a:gd name="T41" fmla="*/ 154 w 154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5">
                  <a:moveTo>
                    <a:pt x="133" y="189"/>
                  </a:moveTo>
                  <a:lnTo>
                    <a:pt x="19" y="189"/>
                  </a:lnTo>
                  <a:lnTo>
                    <a:pt x="19" y="301"/>
                  </a:lnTo>
                  <a:lnTo>
                    <a:pt x="133" y="301"/>
                  </a:lnTo>
                  <a:lnTo>
                    <a:pt x="154" y="325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33" y="24"/>
                  </a:lnTo>
                  <a:lnTo>
                    <a:pt x="19" y="24"/>
                  </a:lnTo>
                  <a:lnTo>
                    <a:pt x="19" y="150"/>
                  </a:lnTo>
                  <a:lnTo>
                    <a:pt x="133" y="150"/>
                  </a:lnTo>
                  <a:lnTo>
                    <a:pt x="133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62" name="Freeform 539"/>
            <p:cNvSpPr>
              <a:spLocks/>
            </p:cNvSpPr>
            <p:nvPr/>
          </p:nvSpPr>
          <p:spPr bwMode="auto">
            <a:xfrm>
              <a:off x="5293" y="1938"/>
              <a:ext cx="21" cy="325"/>
            </a:xfrm>
            <a:custGeom>
              <a:avLst/>
              <a:gdLst>
                <a:gd name="T0" fmla="*/ 0 w 21"/>
                <a:gd name="T1" fmla="*/ 24 h 325"/>
                <a:gd name="T2" fmla="*/ 0 w 21"/>
                <a:gd name="T3" fmla="*/ 301 h 325"/>
                <a:gd name="T4" fmla="*/ 21 w 21"/>
                <a:gd name="T5" fmla="*/ 325 h 325"/>
                <a:gd name="T6" fmla="*/ 21 w 21"/>
                <a:gd name="T7" fmla="*/ 0 h 325"/>
                <a:gd name="T8" fmla="*/ 0 w 21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5"/>
                <a:gd name="T17" fmla="*/ 21 w 21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5">
                  <a:moveTo>
                    <a:pt x="0" y="24"/>
                  </a:moveTo>
                  <a:lnTo>
                    <a:pt x="0" y="301"/>
                  </a:lnTo>
                  <a:lnTo>
                    <a:pt x="21" y="325"/>
                  </a:lnTo>
                  <a:lnTo>
                    <a:pt x="2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63" name="Freeform 540"/>
            <p:cNvSpPr>
              <a:spLocks/>
            </p:cNvSpPr>
            <p:nvPr/>
          </p:nvSpPr>
          <p:spPr bwMode="auto">
            <a:xfrm>
              <a:off x="4483" y="1512"/>
              <a:ext cx="155" cy="329"/>
            </a:xfrm>
            <a:custGeom>
              <a:avLst/>
              <a:gdLst>
                <a:gd name="T0" fmla="*/ 20 w 155"/>
                <a:gd name="T1" fmla="*/ 191 h 329"/>
                <a:gd name="T2" fmla="*/ 133 w 155"/>
                <a:gd name="T3" fmla="*/ 191 h 329"/>
                <a:gd name="T4" fmla="*/ 133 w 155"/>
                <a:gd name="T5" fmla="*/ 303 h 329"/>
                <a:gd name="T6" fmla="*/ 21 w 155"/>
                <a:gd name="T7" fmla="*/ 303 h 329"/>
                <a:gd name="T8" fmla="*/ 0 w 155"/>
                <a:gd name="T9" fmla="*/ 329 h 329"/>
                <a:gd name="T10" fmla="*/ 155 w 155"/>
                <a:gd name="T11" fmla="*/ 329 h 329"/>
                <a:gd name="T12" fmla="*/ 155 w 155"/>
                <a:gd name="T13" fmla="*/ 0 h 329"/>
                <a:gd name="T14" fmla="*/ 0 w 155"/>
                <a:gd name="T15" fmla="*/ 0 h 329"/>
                <a:gd name="T16" fmla="*/ 21 w 155"/>
                <a:gd name="T17" fmla="*/ 26 h 329"/>
                <a:gd name="T18" fmla="*/ 133 w 155"/>
                <a:gd name="T19" fmla="*/ 26 h 329"/>
                <a:gd name="T20" fmla="*/ 133 w 155"/>
                <a:gd name="T21" fmla="*/ 151 h 329"/>
                <a:gd name="T22" fmla="*/ 21 w 155"/>
                <a:gd name="T23" fmla="*/ 151 h 329"/>
                <a:gd name="T24" fmla="*/ 20 w 155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5"/>
                <a:gd name="T40" fmla="*/ 0 h 329"/>
                <a:gd name="T41" fmla="*/ 155 w 155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5" h="329">
                  <a:moveTo>
                    <a:pt x="20" y="191"/>
                  </a:moveTo>
                  <a:lnTo>
                    <a:pt x="133" y="191"/>
                  </a:lnTo>
                  <a:lnTo>
                    <a:pt x="133" y="303"/>
                  </a:lnTo>
                  <a:lnTo>
                    <a:pt x="21" y="303"/>
                  </a:lnTo>
                  <a:lnTo>
                    <a:pt x="0" y="329"/>
                  </a:lnTo>
                  <a:lnTo>
                    <a:pt x="155" y="329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21" y="26"/>
                  </a:lnTo>
                  <a:lnTo>
                    <a:pt x="133" y="26"/>
                  </a:lnTo>
                  <a:lnTo>
                    <a:pt x="133" y="151"/>
                  </a:lnTo>
                  <a:lnTo>
                    <a:pt x="21" y="151"/>
                  </a:lnTo>
                  <a:lnTo>
                    <a:pt x="20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64" name="Freeform 541"/>
            <p:cNvSpPr>
              <a:spLocks/>
            </p:cNvSpPr>
            <p:nvPr/>
          </p:nvSpPr>
          <p:spPr bwMode="auto">
            <a:xfrm>
              <a:off x="4483" y="1512"/>
              <a:ext cx="21" cy="329"/>
            </a:xfrm>
            <a:custGeom>
              <a:avLst/>
              <a:gdLst>
                <a:gd name="T0" fmla="*/ 21 w 21"/>
                <a:gd name="T1" fmla="*/ 26 h 329"/>
                <a:gd name="T2" fmla="*/ 21 w 21"/>
                <a:gd name="T3" fmla="*/ 303 h 329"/>
                <a:gd name="T4" fmla="*/ 0 w 21"/>
                <a:gd name="T5" fmla="*/ 329 h 329"/>
                <a:gd name="T6" fmla="*/ 0 w 21"/>
                <a:gd name="T7" fmla="*/ 0 h 329"/>
                <a:gd name="T8" fmla="*/ 21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21" y="26"/>
                  </a:moveTo>
                  <a:lnTo>
                    <a:pt x="21" y="303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21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65" name="Freeform 542"/>
            <p:cNvSpPr>
              <a:spLocks/>
            </p:cNvSpPr>
            <p:nvPr/>
          </p:nvSpPr>
          <p:spPr bwMode="auto">
            <a:xfrm>
              <a:off x="4258" y="1512"/>
              <a:ext cx="154" cy="329"/>
            </a:xfrm>
            <a:custGeom>
              <a:avLst/>
              <a:gdLst>
                <a:gd name="T0" fmla="*/ 20 w 154"/>
                <a:gd name="T1" fmla="*/ 191 h 329"/>
                <a:gd name="T2" fmla="*/ 133 w 154"/>
                <a:gd name="T3" fmla="*/ 191 h 329"/>
                <a:gd name="T4" fmla="*/ 133 w 154"/>
                <a:gd name="T5" fmla="*/ 303 h 329"/>
                <a:gd name="T6" fmla="*/ 20 w 154"/>
                <a:gd name="T7" fmla="*/ 303 h 329"/>
                <a:gd name="T8" fmla="*/ 0 w 154"/>
                <a:gd name="T9" fmla="*/ 329 h 329"/>
                <a:gd name="T10" fmla="*/ 154 w 154"/>
                <a:gd name="T11" fmla="*/ 329 h 329"/>
                <a:gd name="T12" fmla="*/ 154 w 154"/>
                <a:gd name="T13" fmla="*/ 0 h 329"/>
                <a:gd name="T14" fmla="*/ 0 w 154"/>
                <a:gd name="T15" fmla="*/ 0 h 329"/>
                <a:gd name="T16" fmla="*/ 20 w 154"/>
                <a:gd name="T17" fmla="*/ 26 h 329"/>
                <a:gd name="T18" fmla="*/ 133 w 154"/>
                <a:gd name="T19" fmla="*/ 26 h 329"/>
                <a:gd name="T20" fmla="*/ 133 w 154"/>
                <a:gd name="T21" fmla="*/ 151 h 329"/>
                <a:gd name="T22" fmla="*/ 20 w 154"/>
                <a:gd name="T23" fmla="*/ 151 h 329"/>
                <a:gd name="T24" fmla="*/ 20 w 154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9"/>
                <a:gd name="T41" fmla="*/ 154 w 154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9">
                  <a:moveTo>
                    <a:pt x="20" y="191"/>
                  </a:moveTo>
                  <a:lnTo>
                    <a:pt x="133" y="191"/>
                  </a:lnTo>
                  <a:lnTo>
                    <a:pt x="133" y="303"/>
                  </a:lnTo>
                  <a:lnTo>
                    <a:pt x="20" y="303"/>
                  </a:lnTo>
                  <a:lnTo>
                    <a:pt x="0" y="329"/>
                  </a:lnTo>
                  <a:lnTo>
                    <a:pt x="154" y="329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20" y="26"/>
                  </a:lnTo>
                  <a:lnTo>
                    <a:pt x="133" y="26"/>
                  </a:lnTo>
                  <a:lnTo>
                    <a:pt x="133" y="151"/>
                  </a:lnTo>
                  <a:lnTo>
                    <a:pt x="20" y="151"/>
                  </a:lnTo>
                  <a:lnTo>
                    <a:pt x="20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66" name="Freeform 543"/>
            <p:cNvSpPr>
              <a:spLocks/>
            </p:cNvSpPr>
            <p:nvPr/>
          </p:nvSpPr>
          <p:spPr bwMode="auto">
            <a:xfrm>
              <a:off x="4258" y="1512"/>
              <a:ext cx="20" cy="329"/>
            </a:xfrm>
            <a:custGeom>
              <a:avLst/>
              <a:gdLst>
                <a:gd name="T0" fmla="*/ 20 w 20"/>
                <a:gd name="T1" fmla="*/ 26 h 329"/>
                <a:gd name="T2" fmla="*/ 20 w 20"/>
                <a:gd name="T3" fmla="*/ 303 h 329"/>
                <a:gd name="T4" fmla="*/ 0 w 20"/>
                <a:gd name="T5" fmla="*/ 329 h 329"/>
                <a:gd name="T6" fmla="*/ 0 w 20"/>
                <a:gd name="T7" fmla="*/ 0 h 329"/>
                <a:gd name="T8" fmla="*/ 20 w 20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9"/>
                <a:gd name="T17" fmla="*/ 20 w 20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9">
                  <a:moveTo>
                    <a:pt x="20" y="26"/>
                  </a:moveTo>
                  <a:lnTo>
                    <a:pt x="20" y="303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20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67" name="Freeform 544"/>
            <p:cNvSpPr>
              <a:spLocks/>
            </p:cNvSpPr>
            <p:nvPr/>
          </p:nvSpPr>
          <p:spPr bwMode="auto">
            <a:xfrm>
              <a:off x="4031" y="1512"/>
              <a:ext cx="155" cy="329"/>
            </a:xfrm>
            <a:custGeom>
              <a:avLst/>
              <a:gdLst>
                <a:gd name="T0" fmla="*/ 21 w 155"/>
                <a:gd name="T1" fmla="*/ 191 h 329"/>
                <a:gd name="T2" fmla="*/ 135 w 155"/>
                <a:gd name="T3" fmla="*/ 191 h 329"/>
                <a:gd name="T4" fmla="*/ 135 w 155"/>
                <a:gd name="T5" fmla="*/ 303 h 329"/>
                <a:gd name="T6" fmla="*/ 21 w 155"/>
                <a:gd name="T7" fmla="*/ 303 h 329"/>
                <a:gd name="T8" fmla="*/ 0 w 155"/>
                <a:gd name="T9" fmla="*/ 329 h 329"/>
                <a:gd name="T10" fmla="*/ 155 w 155"/>
                <a:gd name="T11" fmla="*/ 329 h 329"/>
                <a:gd name="T12" fmla="*/ 155 w 155"/>
                <a:gd name="T13" fmla="*/ 0 h 329"/>
                <a:gd name="T14" fmla="*/ 0 w 155"/>
                <a:gd name="T15" fmla="*/ 0 h 329"/>
                <a:gd name="T16" fmla="*/ 21 w 155"/>
                <a:gd name="T17" fmla="*/ 26 h 329"/>
                <a:gd name="T18" fmla="*/ 135 w 155"/>
                <a:gd name="T19" fmla="*/ 26 h 329"/>
                <a:gd name="T20" fmla="*/ 135 w 155"/>
                <a:gd name="T21" fmla="*/ 151 h 329"/>
                <a:gd name="T22" fmla="*/ 21 w 155"/>
                <a:gd name="T23" fmla="*/ 151 h 329"/>
                <a:gd name="T24" fmla="*/ 21 w 155"/>
                <a:gd name="T25" fmla="*/ 191 h 3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5"/>
                <a:gd name="T40" fmla="*/ 0 h 329"/>
                <a:gd name="T41" fmla="*/ 155 w 155"/>
                <a:gd name="T42" fmla="*/ 329 h 3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5" h="329">
                  <a:moveTo>
                    <a:pt x="21" y="191"/>
                  </a:moveTo>
                  <a:lnTo>
                    <a:pt x="135" y="191"/>
                  </a:lnTo>
                  <a:lnTo>
                    <a:pt x="135" y="303"/>
                  </a:lnTo>
                  <a:lnTo>
                    <a:pt x="21" y="303"/>
                  </a:lnTo>
                  <a:lnTo>
                    <a:pt x="0" y="329"/>
                  </a:lnTo>
                  <a:lnTo>
                    <a:pt x="155" y="329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21" y="26"/>
                  </a:lnTo>
                  <a:lnTo>
                    <a:pt x="135" y="26"/>
                  </a:lnTo>
                  <a:lnTo>
                    <a:pt x="135" y="151"/>
                  </a:lnTo>
                  <a:lnTo>
                    <a:pt x="21" y="151"/>
                  </a:lnTo>
                  <a:lnTo>
                    <a:pt x="21" y="191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68" name="Freeform 545"/>
            <p:cNvSpPr>
              <a:spLocks/>
            </p:cNvSpPr>
            <p:nvPr/>
          </p:nvSpPr>
          <p:spPr bwMode="auto">
            <a:xfrm>
              <a:off x="4031" y="1512"/>
              <a:ext cx="21" cy="329"/>
            </a:xfrm>
            <a:custGeom>
              <a:avLst/>
              <a:gdLst>
                <a:gd name="T0" fmla="*/ 21 w 21"/>
                <a:gd name="T1" fmla="*/ 26 h 329"/>
                <a:gd name="T2" fmla="*/ 21 w 21"/>
                <a:gd name="T3" fmla="*/ 303 h 329"/>
                <a:gd name="T4" fmla="*/ 0 w 21"/>
                <a:gd name="T5" fmla="*/ 329 h 329"/>
                <a:gd name="T6" fmla="*/ 0 w 21"/>
                <a:gd name="T7" fmla="*/ 0 h 329"/>
                <a:gd name="T8" fmla="*/ 21 w 21"/>
                <a:gd name="T9" fmla="*/ 26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9"/>
                <a:gd name="T17" fmla="*/ 21 w 21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9">
                  <a:moveTo>
                    <a:pt x="21" y="26"/>
                  </a:moveTo>
                  <a:lnTo>
                    <a:pt x="21" y="303"/>
                  </a:lnTo>
                  <a:lnTo>
                    <a:pt x="0" y="329"/>
                  </a:lnTo>
                  <a:lnTo>
                    <a:pt x="0" y="0"/>
                  </a:lnTo>
                  <a:lnTo>
                    <a:pt x="21" y="26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69" name="Freeform 546"/>
            <p:cNvSpPr>
              <a:spLocks/>
            </p:cNvSpPr>
            <p:nvPr/>
          </p:nvSpPr>
          <p:spPr bwMode="auto">
            <a:xfrm>
              <a:off x="4258" y="1938"/>
              <a:ext cx="154" cy="325"/>
            </a:xfrm>
            <a:custGeom>
              <a:avLst/>
              <a:gdLst>
                <a:gd name="T0" fmla="*/ 20 w 154"/>
                <a:gd name="T1" fmla="*/ 189 h 325"/>
                <a:gd name="T2" fmla="*/ 133 w 154"/>
                <a:gd name="T3" fmla="*/ 189 h 325"/>
                <a:gd name="T4" fmla="*/ 133 w 154"/>
                <a:gd name="T5" fmla="*/ 301 h 325"/>
                <a:gd name="T6" fmla="*/ 20 w 154"/>
                <a:gd name="T7" fmla="*/ 301 h 325"/>
                <a:gd name="T8" fmla="*/ 0 w 154"/>
                <a:gd name="T9" fmla="*/ 325 h 325"/>
                <a:gd name="T10" fmla="*/ 154 w 154"/>
                <a:gd name="T11" fmla="*/ 325 h 325"/>
                <a:gd name="T12" fmla="*/ 154 w 154"/>
                <a:gd name="T13" fmla="*/ 0 h 325"/>
                <a:gd name="T14" fmla="*/ 0 w 154"/>
                <a:gd name="T15" fmla="*/ 0 h 325"/>
                <a:gd name="T16" fmla="*/ 20 w 154"/>
                <a:gd name="T17" fmla="*/ 24 h 325"/>
                <a:gd name="T18" fmla="*/ 133 w 154"/>
                <a:gd name="T19" fmla="*/ 24 h 325"/>
                <a:gd name="T20" fmla="*/ 133 w 154"/>
                <a:gd name="T21" fmla="*/ 150 h 325"/>
                <a:gd name="T22" fmla="*/ 20 w 154"/>
                <a:gd name="T23" fmla="*/ 150 h 325"/>
                <a:gd name="T24" fmla="*/ 20 w 154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4"/>
                <a:gd name="T40" fmla="*/ 0 h 325"/>
                <a:gd name="T41" fmla="*/ 154 w 154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4" h="325">
                  <a:moveTo>
                    <a:pt x="20" y="189"/>
                  </a:moveTo>
                  <a:lnTo>
                    <a:pt x="133" y="189"/>
                  </a:lnTo>
                  <a:lnTo>
                    <a:pt x="133" y="301"/>
                  </a:lnTo>
                  <a:lnTo>
                    <a:pt x="20" y="301"/>
                  </a:lnTo>
                  <a:lnTo>
                    <a:pt x="0" y="325"/>
                  </a:lnTo>
                  <a:lnTo>
                    <a:pt x="154" y="325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20" y="24"/>
                  </a:lnTo>
                  <a:lnTo>
                    <a:pt x="133" y="24"/>
                  </a:lnTo>
                  <a:lnTo>
                    <a:pt x="133" y="150"/>
                  </a:lnTo>
                  <a:lnTo>
                    <a:pt x="20" y="150"/>
                  </a:lnTo>
                  <a:lnTo>
                    <a:pt x="20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70" name="Freeform 547"/>
            <p:cNvSpPr>
              <a:spLocks/>
            </p:cNvSpPr>
            <p:nvPr/>
          </p:nvSpPr>
          <p:spPr bwMode="auto">
            <a:xfrm>
              <a:off x="4258" y="1938"/>
              <a:ext cx="20" cy="325"/>
            </a:xfrm>
            <a:custGeom>
              <a:avLst/>
              <a:gdLst>
                <a:gd name="T0" fmla="*/ 20 w 20"/>
                <a:gd name="T1" fmla="*/ 24 h 325"/>
                <a:gd name="T2" fmla="*/ 20 w 20"/>
                <a:gd name="T3" fmla="*/ 301 h 325"/>
                <a:gd name="T4" fmla="*/ 0 w 20"/>
                <a:gd name="T5" fmla="*/ 325 h 325"/>
                <a:gd name="T6" fmla="*/ 0 w 20"/>
                <a:gd name="T7" fmla="*/ 0 h 325"/>
                <a:gd name="T8" fmla="*/ 20 w 20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25"/>
                <a:gd name="T17" fmla="*/ 20 w 20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25">
                  <a:moveTo>
                    <a:pt x="20" y="24"/>
                  </a:moveTo>
                  <a:lnTo>
                    <a:pt x="20" y="301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20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71" name="Freeform 548"/>
            <p:cNvSpPr>
              <a:spLocks/>
            </p:cNvSpPr>
            <p:nvPr/>
          </p:nvSpPr>
          <p:spPr bwMode="auto">
            <a:xfrm>
              <a:off x="4031" y="1938"/>
              <a:ext cx="155" cy="325"/>
            </a:xfrm>
            <a:custGeom>
              <a:avLst/>
              <a:gdLst>
                <a:gd name="T0" fmla="*/ 21 w 155"/>
                <a:gd name="T1" fmla="*/ 189 h 325"/>
                <a:gd name="T2" fmla="*/ 135 w 155"/>
                <a:gd name="T3" fmla="*/ 189 h 325"/>
                <a:gd name="T4" fmla="*/ 135 w 155"/>
                <a:gd name="T5" fmla="*/ 301 h 325"/>
                <a:gd name="T6" fmla="*/ 21 w 155"/>
                <a:gd name="T7" fmla="*/ 301 h 325"/>
                <a:gd name="T8" fmla="*/ 0 w 155"/>
                <a:gd name="T9" fmla="*/ 325 h 325"/>
                <a:gd name="T10" fmla="*/ 155 w 155"/>
                <a:gd name="T11" fmla="*/ 325 h 325"/>
                <a:gd name="T12" fmla="*/ 155 w 155"/>
                <a:gd name="T13" fmla="*/ 0 h 325"/>
                <a:gd name="T14" fmla="*/ 0 w 155"/>
                <a:gd name="T15" fmla="*/ 0 h 325"/>
                <a:gd name="T16" fmla="*/ 21 w 155"/>
                <a:gd name="T17" fmla="*/ 24 h 325"/>
                <a:gd name="T18" fmla="*/ 135 w 155"/>
                <a:gd name="T19" fmla="*/ 24 h 325"/>
                <a:gd name="T20" fmla="*/ 135 w 155"/>
                <a:gd name="T21" fmla="*/ 150 h 325"/>
                <a:gd name="T22" fmla="*/ 21 w 155"/>
                <a:gd name="T23" fmla="*/ 150 h 325"/>
                <a:gd name="T24" fmla="*/ 21 w 155"/>
                <a:gd name="T25" fmla="*/ 189 h 3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5"/>
                <a:gd name="T40" fmla="*/ 0 h 325"/>
                <a:gd name="T41" fmla="*/ 155 w 155"/>
                <a:gd name="T42" fmla="*/ 325 h 3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5" h="325">
                  <a:moveTo>
                    <a:pt x="21" y="189"/>
                  </a:moveTo>
                  <a:lnTo>
                    <a:pt x="135" y="189"/>
                  </a:lnTo>
                  <a:lnTo>
                    <a:pt x="135" y="301"/>
                  </a:lnTo>
                  <a:lnTo>
                    <a:pt x="21" y="301"/>
                  </a:lnTo>
                  <a:lnTo>
                    <a:pt x="0" y="325"/>
                  </a:lnTo>
                  <a:lnTo>
                    <a:pt x="155" y="325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21" y="24"/>
                  </a:lnTo>
                  <a:lnTo>
                    <a:pt x="135" y="24"/>
                  </a:lnTo>
                  <a:lnTo>
                    <a:pt x="135" y="150"/>
                  </a:lnTo>
                  <a:lnTo>
                    <a:pt x="21" y="150"/>
                  </a:lnTo>
                  <a:lnTo>
                    <a:pt x="21" y="18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72" name="Freeform 549"/>
            <p:cNvSpPr>
              <a:spLocks/>
            </p:cNvSpPr>
            <p:nvPr/>
          </p:nvSpPr>
          <p:spPr bwMode="auto">
            <a:xfrm>
              <a:off x="4031" y="1938"/>
              <a:ext cx="21" cy="325"/>
            </a:xfrm>
            <a:custGeom>
              <a:avLst/>
              <a:gdLst>
                <a:gd name="T0" fmla="*/ 21 w 21"/>
                <a:gd name="T1" fmla="*/ 24 h 325"/>
                <a:gd name="T2" fmla="*/ 21 w 21"/>
                <a:gd name="T3" fmla="*/ 301 h 325"/>
                <a:gd name="T4" fmla="*/ 0 w 21"/>
                <a:gd name="T5" fmla="*/ 325 h 325"/>
                <a:gd name="T6" fmla="*/ 0 w 21"/>
                <a:gd name="T7" fmla="*/ 0 h 325"/>
                <a:gd name="T8" fmla="*/ 21 w 21"/>
                <a:gd name="T9" fmla="*/ 24 h 3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325"/>
                <a:gd name="T17" fmla="*/ 21 w 21"/>
                <a:gd name="T18" fmla="*/ 325 h 3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325">
                  <a:moveTo>
                    <a:pt x="21" y="24"/>
                  </a:moveTo>
                  <a:lnTo>
                    <a:pt x="21" y="301"/>
                  </a:lnTo>
                  <a:lnTo>
                    <a:pt x="0" y="325"/>
                  </a:lnTo>
                  <a:lnTo>
                    <a:pt x="0" y="0"/>
                  </a:lnTo>
                  <a:lnTo>
                    <a:pt x="21" y="24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73" name="Rectangle 550"/>
            <p:cNvSpPr>
              <a:spLocks noChangeArrowheads="1"/>
            </p:cNvSpPr>
            <p:nvPr/>
          </p:nvSpPr>
          <p:spPr bwMode="auto">
            <a:xfrm>
              <a:off x="4709" y="1691"/>
              <a:ext cx="153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74" name="Rectangle 551"/>
            <p:cNvSpPr>
              <a:spLocks noChangeArrowheads="1"/>
            </p:cNvSpPr>
            <p:nvPr/>
          </p:nvSpPr>
          <p:spPr bwMode="auto">
            <a:xfrm>
              <a:off x="4933" y="1691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75" name="Rectangle 552"/>
            <p:cNvSpPr>
              <a:spLocks noChangeArrowheads="1"/>
            </p:cNvSpPr>
            <p:nvPr/>
          </p:nvSpPr>
          <p:spPr bwMode="auto">
            <a:xfrm>
              <a:off x="5160" y="1691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76" name="Rectangle 553"/>
            <p:cNvSpPr>
              <a:spLocks noChangeArrowheads="1"/>
            </p:cNvSpPr>
            <p:nvPr/>
          </p:nvSpPr>
          <p:spPr bwMode="auto">
            <a:xfrm>
              <a:off x="4933" y="2115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77" name="Rectangle 554"/>
            <p:cNvSpPr>
              <a:spLocks noChangeArrowheads="1"/>
            </p:cNvSpPr>
            <p:nvPr/>
          </p:nvSpPr>
          <p:spPr bwMode="auto">
            <a:xfrm>
              <a:off x="5160" y="2115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78" name="Rectangle 555"/>
            <p:cNvSpPr>
              <a:spLocks noChangeArrowheads="1"/>
            </p:cNvSpPr>
            <p:nvPr/>
          </p:nvSpPr>
          <p:spPr bwMode="auto">
            <a:xfrm>
              <a:off x="4483" y="1691"/>
              <a:ext cx="155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79" name="Rectangle 556"/>
            <p:cNvSpPr>
              <a:spLocks noChangeArrowheads="1"/>
            </p:cNvSpPr>
            <p:nvPr/>
          </p:nvSpPr>
          <p:spPr bwMode="auto">
            <a:xfrm>
              <a:off x="4258" y="1691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80" name="Rectangle 557"/>
            <p:cNvSpPr>
              <a:spLocks noChangeArrowheads="1"/>
            </p:cNvSpPr>
            <p:nvPr/>
          </p:nvSpPr>
          <p:spPr bwMode="auto">
            <a:xfrm>
              <a:off x="4031" y="1691"/>
              <a:ext cx="155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81" name="Rectangle 558"/>
            <p:cNvSpPr>
              <a:spLocks noChangeArrowheads="1"/>
            </p:cNvSpPr>
            <p:nvPr/>
          </p:nvSpPr>
          <p:spPr bwMode="auto">
            <a:xfrm>
              <a:off x="4258" y="2115"/>
              <a:ext cx="154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82" name="Rectangle 559"/>
            <p:cNvSpPr>
              <a:spLocks noChangeArrowheads="1"/>
            </p:cNvSpPr>
            <p:nvPr/>
          </p:nvSpPr>
          <p:spPr bwMode="auto">
            <a:xfrm>
              <a:off x="4031" y="2115"/>
              <a:ext cx="155" cy="1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83" name="Freeform 560"/>
            <p:cNvSpPr>
              <a:spLocks/>
            </p:cNvSpPr>
            <p:nvPr/>
          </p:nvSpPr>
          <p:spPr bwMode="auto">
            <a:xfrm>
              <a:off x="4897" y="2329"/>
              <a:ext cx="460" cy="149"/>
            </a:xfrm>
            <a:custGeom>
              <a:avLst/>
              <a:gdLst>
                <a:gd name="T0" fmla="*/ 0 w 460"/>
                <a:gd name="T1" fmla="*/ 149 h 149"/>
                <a:gd name="T2" fmla="*/ 436 w 460"/>
                <a:gd name="T3" fmla="*/ 146 h 149"/>
                <a:gd name="T4" fmla="*/ 451 w 460"/>
                <a:gd name="T5" fmla="*/ 132 h 149"/>
                <a:gd name="T6" fmla="*/ 460 w 460"/>
                <a:gd name="T7" fmla="*/ 110 h 149"/>
                <a:gd name="T8" fmla="*/ 455 w 460"/>
                <a:gd name="T9" fmla="*/ 93 h 149"/>
                <a:gd name="T10" fmla="*/ 454 w 460"/>
                <a:gd name="T11" fmla="*/ 78 h 149"/>
                <a:gd name="T12" fmla="*/ 458 w 460"/>
                <a:gd name="T13" fmla="*/ 46 h 149"/>
                <a:gd name="T14" fmla="*/ 451 w 460"/>
                <a:gd name="T15" fmla="*/ 22 h 149"/>
                <a:gd name="T16" fmla="*/ 436 w 460"/>
                <a:gd name="T17" fmla="*/ 4 h 149"/>
                <a:gd name="T18" fmla="*/ 420 w 460"/>
                <a:gd name="T19" fmla="*/ 3 h 149"/>
                <a:gd name="T20" fmla="*/ 404 w 460"/>
                <a:gd name="T21" fmla="*/ 0 h 149"/>
                <a:gd name="T22" fmla="*/ 387 w 460"/>
                <a:gd name="T23" fmla="*/ 8 h 149"/>
                <a:gd name="T24" fmla="*/ 376 w 460"/>
                <a:gd name="T25" fmla="*/ 23 h 149"/>
                <a:gd name="T26" fmla="*/ 370 w 460"/>
                <a:gd name="T27" fmla="*/ 27 h 149"/>
                <a:gd name="T28" fmla="*/ 357 w 460"/>
                <a:gd name="T29" fmla="*/ 16 h 149"/>
                <a:gd name="T30" fmla="*/ 340 w 460"/>
                <a:gd name="T31" fmla="*/ 14 h 149"/>
                <a:gd name="T32" fmla="*/ 326 w 460"/>
                <a:gd name="T33" fmla="*/ 23 h 149"/>
                <a:gd name="T34" fmla="*/ 317 w 460"/>
                <a:gd name="T35" fmla="*/ 24 h 149"/>
                <a:gd name="T36" fmla="*/ 306 w 460"/>
                <a:gd name="T37" fmla="*/ 9 h 149"/>
                <a:gd name="T38" fmla="*/ 289 w 460"/>
                <a:gd name="T39" fmla="*/ 3 h 149"/>
                <a:gd name="T40" fmla="*/ 275 w 460"/>
                <a:gd name="T41" fmla="*/ 8 h 149"/>
                <a:gd name="T42" fmla="*/ 260 w 460"/>
                <a:gd name="T43" fmla="*/ 14 h 149"/>
                <a:gd name="T44" fmla="*/ 245 w 460"/>
                <a:gd name="T45" fmla="*/ 18 h 149"/>
                <a:gd name="T46" fmla="*/ 235 w 460"/>
                <a:gd name="T47" fmla="*/ 19 h 149"/>
                <a:gd name="T48" fmla="*/ 220 w 460"/>
                <a:gd name="T49" fmla="*/ 9 h 149"/>
                <a:gd name="T50" fmla="*/ 200 w 460"/>
                <a:gd name="T51" fmla="*/ 11 h 149"/>
                <a:gd name="T52" fmla="*/ 185 w 460"/>
                <a:gd name="T53" fmla="*/ 20 h 149"/>
                <a:gd name="T54" fmla="*/ 177 w 460"/>
                <a:gd name="T55" fmla="*/ 22 h 149"/>
                <a:gd name="T56" fmla="*/ 165 w 460"/>
                <a:gd name="T57" fmla="*/ 11 h 149"/>
                <a:gd name="T58" fmla="*/ 150 w 460"/>
                <a:gd name="T59" fmla="*/ 8 h 149"/>
                <a:gd name="T60" fmla="*/ 136 w 460"/>
                <a:gd name="T61" fmla="*/ 16 h 149"/>
                <a:gd name="T62" fmla="*/ 128 w 460"/>
                <a:gd name="T63" fmla="*/ 15 h 149"/>
                <a:gd name="T64" fmla="*/ 118 w 460"/>
                <a:gd name="T65" fmla="*/ 7 h 149"/>
                <a:gd name="T66" fmla="*/ 106 w 460"/>
                <a:gd name="T67" fmla="*/ 5 h 149"/>
                <a:gd name="T68" fmla="*/ 95 w 460"/>
                <a:gd name="T69" fmla="*/ 16 h 149"/>
                <a:gd name="T70" fmla="*/ 85 w 460"/>
                <a:gd name="T71" fmla="*/ 20 h 149"/>
                <a:gd name="T72" fmla="*/ 74 w 460"/>
                <a:gd name="T73" fmla="*/ 15 h 149"/>
                <a:gd name="T74" fmla="*/ 64 w 460"/>
                <a:gd name="T75" fmla="*/ 15 h 149"/>
                <a:gd name="T76" fmla="*/ 55 w 460"/>
                <a:gd name="T77" fmla="*/ 22 h 149"/>
                <a:gd name="T78" fmla="*/ 46 w 460"/>
                <a:gd name="T79" fmla="*/ 23 h 149"/>
                <a:gd name="T80" fmla="*/ 32 w 460"/>
                <a:gd name="T81" fmla="*/ 14 h 149"/>
                <a:gd name="T82" fmla="*/ 15 w 460"/>
                <a:gd name="T83" fmla="*/ 7 h 149"/>
                <a:gd name="T84" fmla="*/ 3 w 460"/>
                <a:gd name="T85" fmla="*/ 9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60"/>
                <a:gd name="T130" fmla="*/ 0 h 149"/>
                <a:gd name="T131" fmla="*/ 460 w 460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60" h="149">
                  <a:moveTo>
                    <a:pt x="0" y="16"/>
                  </a:moveTo>
                  <a:lnTo>
                    <a:pt x="0" y="149"/>
                  </a:lnTo>
                  <a:lnTo>
                    <a:pt x="430" y="149"/>
                  </a:lnTo>
                  <a:lnTo>
                    <a:pt x="436" y="146"/>
                  </a:lnTo>
                  <a:lnTo>
                    <a:pt x="444" y="140"/>
                  </a:lnTo>
                  <a:lnTo>
                    <a:pt x="451" y="132"/>
                  </a:lnTo>
                  <a:lnTo>
                    <a:pt x="457" y="121"/>
                  </a:lnTo>
                  <a:lnTo>
                    <a:pt x="460" y="110"/>
                  </a:lnTo>
                  <a:lnTo>
                    <a:pt x="460" y="101"/>
                  </a:lnTo>
                  <a:lnTo>
                    <a:pt x="455" y="93"/>
                  </a:lnTo>
                  <a:lnTo>
                    <a:pt x="442" y="87"/>
                  </a:lnTo>
                  <a:lnTo>
                    <a:pt x="454" y="78"/>
                  </a:lnTo>
                  <a:lnTo>
                    <a:pt x="459" y="61"/>
                  </a:lnTo>
                  <a:lnTo>
                    <a:pt x="458" y="46"/>
                  </a:lnTo>
                  <a:lnTo>
                    <a:pt x="450" y="37"/>
                  </a:lnTo>
                  <a:lnTo>
                    <a:pt x="451" y="22"/>
                  </a:lnTo>
                  <a:lnTo>
                    <a:pt x="445" y="9"/>
                  </a:lnTo>
                  <a:lnTo>
                    <a:pt x="436" y="4"/>
                  </a:lnTo>
                  <a:lnTo>
                    <a:pt x="426" y="9"/>
                  </a:lnTo>
                  <a:lnTo>
                    <a:pt x="420" y="3"/>
                  </a:lnTo>
                  <a:lnTo>
                    <a:pt x="412" y="0"/>
                  </a:lnTo>
                  <a:lnTo>
                    <a:pt x="404" y="0"/>
                  </a:lnTo>
                  <a:lnTo>
                    <a:pt x="395" y="3"/>
                  </a:lnTo>
                  <a:lnTo>
                    <a:pt x="387" y="8"/>
                  </a:lnTo>
                  <a:lnTo>
                    <a:pt x="380" y="15"/>
                  </a:lnTo>
                  <a:lnTo>
                    <a:pt x="376" y="23"/>
                  </a:lnTo>
                  <a:lnTo>
                    <a:pt x="375" y="33"/>
                  </a:lnTo>
                  <a:lnTo>
                    <a:pt x="370" y="27"/>
                  </a:lnTo>
                  <a:lnTo>
                    <a:pt x="365" y="22"/>
                  </a:lnTo>
                  <a:lnTo>
                    <a:pt x="357" y="16"/>
                  </a:lnTo>
                  <a:lnTo>
                    <a:pt x="349" y="14"/>
                  </a:lnTo>
                  <a:lnTo>
                    <a:pt x="340" y="14"/>
                  </a:lnTo>
                  <a:lnTo>
                    <a:pt x="332" y="16"/>
                  </a:lnTo>
                  <a:lnTo>
                    <a:pt x="326" y="23"/>
                  </a:lnTo>
                  <a:lnTo>
                    <a:pt x="319" y="33"/>
                  </a:lnTo>
                  <a:lnTo>
                    <a:pt x="317" y="24"/>
                  </a:lnTo>
                  <a:lnTo>
                    <a:pt x="312" y="16"/>
                  </a:lnTo>
                  <a:lnTo>
                    <a:pt x="306" y="9"/>
                  </a:lnTo>
                  <a:lnTo>
                    <a:pt x="298" y="4"/>
                  </a:lnTo>
                  <a:lnTo>
                    <a:pt x="289" y="3"/>
                  </a:lnTo>
                  <a:lnTo>
                    <a:pt x="281" y="3"/>
                  </a:lnTo>
                  <a:lnTo>
                    <a:pt x="275" y="8"/>
                  </a:lnTo>
                  <a:lnTo>
                    <a:pt x="269" y="16"/>
                  </a:lnTo>
                  <a:lnTo>
                    <a:pt x="260" y="14"/>
                  </a:lnTo>
                  <a:lnTo>
                    <a:pt x="251" y="14"/>
                  </a:lnTo>
                  <a:lnTo>
                    <a:pt x="245" y="18"/>
                  </a:lnTo>
                  <a:lnTo>
                    <a:pt x="239" y="27"/>
                  </a:lnTo>
                  <a:lnTo>
                    <a:pt x="235" y="19"/>
                  </a:lnTo>
                  <a:lnTo>
                    <a:pt x="228" y="14"/>
                  </a:lnTo>
                  <a:lnTo>
                    <a:pt x="220" y="9"/>
                  </a:lnTo>
                  <a:lnTo>
                    <a:pt x="210" y="9"/>
                  </a:lnTo>
                  <a:lnTo>
                    <a:pt x="200" y="11"/>
                  </a:lnTo>
                  <a:lnTo>
                    <a:pt x="191" y="15"/>
                  </a:lnTo>
                  <a:lnTo>
                    <a:pt x="185" y="20"/>
                  </a:lnTo>
                  <a:lnTo>
                    <a:pt x="179" y="30"/>
                  </a:lnTo>
                  <a:lnTo>
                    <a:pt x="177" y="22"/>
                  </a:lnTo>
                  <a:lnTo>
                    <a:pt x="171" y="15"/>
                  </a:lnTo>
                  <a:lnTo>
                    <a:pt x="165" y="11"/>
                  </a:lnTo>
                  <a:lnTo>
                    <a:pt x="158" y="8"/>
                  </a:lnTo>
                  <a:lnTo>
                    <a:pt x="150" y="8"/>
                  </a:lnTo>
                  <a:lnTo>
                    <a:pt x="143" y="11"/>
                  </a:lnTo>
                  <a:lnTo>
                    <a:pt x="136" y="16"/>
                  </a:lnTo>
                  <a:lnTo>
                    <a:pt x="130" y="23"/>
                  </a:lnTo>
                  <a:lnTo>
                    <a:pt x="128" y="15"/>
                  </a:lnTo>
                  <a:lnTo>
                    <a:pt x="124" y="9"/>
                  </a:lnTo>
                  <a:lnTo>
                    <a:pt x="118" y="7"/>
                  </a:lnTo>
                  <a:lnTo>
                    <a:pt x="113" y="5"/>
                  </a:lnTo>
                  <a:lnTo>
                    <a:pt x="106" y="5"/>
                  </a:lnTo>
                  <a:lnTo>
                    <a:pt x="99" y="9"/>
                  </a:lnTo>
                  <a:lnTo>
                    <a:pt x="95" y="16"/>
                  </a:lnTo>
                  <a:lnTo>
                    <a:pt x="91" y="24"/>
                  </a:lnTo>
                  <a:lnTo>
                    <a:pt x="85" y="20"/>
                  </a:lnTo>
                  <a:lnTo>
                    <a:pt x="79" y="16"/>
                  </a:lnTo>
                  <a:lnTo>
                    <a:pt x="74" y="15"/>
                  </a:lnTo>
                  <a:lnTo>
                    <a:pt x="68" y="15"/>
                  </a:lnTo>
                  <a:lnTo>
                    <a:pt x="64" y="15"/>
                  </a:lnTo>
                  <a:lnTo>
                    <a:pt x="59" y="18"/>
                  </a:lnTo>
                  <a:lnTo>
                    <a:pt x="55" y="22"/>
                  </a:lnTo>
                  <a:lnTo>
                    <a:pt x="52" y="27"/>
                  </a:lnTo>
                  <a:lnTo>
                    <a:pt x="46" y="23"/>
                  </a:lnTo>
                  <a:lnTo>
                    <a:pt x="39" y="19"/>
                  </a:lnTo>
                  <a:lnTo>
                    <a:pt x="32" y="14"/>
                  </a:lnTo>
                  <a:lnTo>
                    <a:pt x="23" y="9"/>
                  </a:lnTo>
                  <a:lnTo>
                    <a:pt x="15" y="7"/>
                  </a:lnTo>
                  <a:lnTo>
                    <a:pt x="8" y="7"/>
                  </a:lnTo>
                  <a:lnTo>
                    <a:pt x="3" y="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284" name="Freeform 561"/>
            <p:cNvSpPr>
              <a:spLocks/>
            </p:cNvSpPr>
            <p:nvPr/>
          </p:nvSpPr>
          <p:spPr bwMode="auto">
            <a:xfrm>
              <a:off x="3987" y="2329"/>
              <a:ext cx="461" cy="149"/>
            </a:xfrm>
            <a:custGeom>
              <a:avLst/>
              <a:gdLst>
                <a:gd name="T0" fmla="*/ 461 w 461"/>
                <a:gd name="T1" fmla="*/ 149 h 149"/>
                <a:gd name="T2" fmla="*/ 25 w 461"/>
                <a:gd name="T3" fmla="*/ 149 h 149"/>
                <a:gd name="T4" fmla="*/ 10 w 461"/>
                <a:gd name="T5" fmla="*/ 134 h 149"/>
                <a:gd name="T6" fmla="*/ 0 w 461"/>
                <a:gd name="T7" fmla="*/ 112 h 149"/>
                <a:gd name="T8" fmla="*/ 6 w 461"/>
                <a:gd name="T9" fmla="*/ 93 h 149"/>
                <a:gd name="T10" fmla="*/ 8 w 461"/>
                <a:gd name="T11" fmla="*/ 78 h 149"/>
                <a:gd name="T12" fmla="*/ 3 w 461"/>
                <a:gd name="T13" fmla="*/ 46 h 149"/>
                <a:gd name="T14" fmla="*/ 10 w 461"/>
                <a:gd name="T15" fmla="*/ 22 h 149"/>
                <a:gd name="T16" fmla="*/ 25 w 461"/>
                <a:gd name="T17" fmla="*/ 4 h 149"/>
                <a:gd name="T18" fmla="*/ 41 w 461"/>
                <a:gd name="T19" fmla="*/ 3 h 149"/>
                <a:gd name="T20" fmla="*/ 58 w 461"/>
                <a:gd name="T21" fmla="*/ 0 h 149"/>
                <a:gd name="T22" fmla="*/ 74 w 461"/>
                <a:gd name="T23" fmla="*/ 8 h 149"/>
                <a:gd name="T24" fmla="*/ 85 w 461"/>
                <a:gd name="T25" fmla="*/ 23 h 149"/>
                <a:gd name="T26" fmla="*/ 91 w 461"/>
                <a:gd name="T27" fmla="*/ 27 h 149"/>
                <a:gd name="T28" fmla="*/ 104 w 461"/>
                <a:gd name="T29" fmla="*/ 16 h 149"/>
                <a:gd name="T30" fmla="*/ 121 w 461"/>
                <a:gd name="T31" fmla="*/ 14 h 149"/>
                <a:gd name="T32" fmla="*/ 135 w 461"/>
                <a:gd name="T33" fmla="*/ 23 h 149"/>
                <a:gd name="T34" fmla="*/ 144 w 461"/>
                <a:gd name="T35" fmla="*/ 24 h 149"/>
                <a:gd name="T36" fmla="*/ 155 w 461"/>
                <a:gd name="T37" fmla="*/ 9 h 149"/>
                <a:gd name="T38" fmla="*/ 172 w 461"/>
                <a:gd name="T39" fmla="*/ 3 h 149"/>
                <a:gd name="T40" fmla="*/ 186 w 461"/>
                <a:gd name="T41" fmla="*/ 8 h 149"/>
                <a:gd name="T42" fmla="*/ 201 w 461"/>
                <a:gd name="T43" fmla="*/ 14 h 149"/>
                <a:gd name="T44" fmla="*/ 216 w 461"/>
                <a:gd name="T45" fmla="*/ 18 h 149"/>
                <a:gd name="T46" fmla="*/ 226 w 461"/>
                <a:gd name="T47" fmla="*/ 19 h 149"/>
                <a:gd name="T48" fmla="*/ 241 w 461"/>
                <a:gd name="T49" fmla="*/ 9 h 149"/>
                <a:gd name="T50" fmla="*/ 261 w 461"/>
                <a:gd name="T51" fmla="*/ 11 h 149"/>
                <a:gd name="T52" fmla="*/ 276 w 461"/>
                <a:gd name="T53" fmla="*/ 20 h 149"/>
                <a:gd name="T54" fmla="*/ 284 w 461"/>
                <a:gd name="T55" fmla="*/ 22 h 149"/>
                <a:gd name="T56" fmla="*/ 296 w 461"/>
                <a:gd name="T57" fmla="*/ 11 h 149"/>
                <a:gd name="T58" fmla="*/ 311 w 461"/>
                <a:gd name="T59" fmla="*/ 8 h 149"/>
                <a:gd name="T60" fmla="*/ 325 w 461"/>
                <a:gd name="T61" fmla="*/ 16 h 149"/>
                <a:gd name="T62" fmla="*/ 333 w 461"/>
                <a:gd name="T63" fmla="*/ 15 h 149"/>
                <a:gd name="T64" fmla="*/ 343 w 461"/>
                <a:gd name="T65" fmla="*/ 7 h 149"/>
                <a:gd name="T66" fmla="*/ 355 w 461"/>
                <a:gd name="T67" fmla="*/ 5 h 149"/>
                <a:gd name="T68" fmla="*/ 366 w 461"/>
                <a:gd name="T69" fmla="*/ 16 h 149"/>
                <a:gd name="T70" fmla="*/ 376 w 461"/>
                <a:gd name="T71" fmla="*/ 20 h 149"/>
                <a:gd name="T72" fmla="*/ 387 w 461"/>
                <a:gd name="T73" fmla="*/ 15 h 149"/>
                <a:gd name="T74" fmla="*/ 397 w 461"/>
                <a:gd name="T75" fmla="*/ 15 h 149"/>
                <a:gd name="T76" fmla="*/ 406 w 461"/>
                <a:gd name="T77" fmla="*/ 22 h 149"/>
                <a:gd name="T78" fmla="*/ 415 w 461"/>
                <a:gd name="T79" fmla="*/ 23 h 149"/>
                <a:gd name="T80" fmla="*/ 430 w 461"/>
                <a:gd name="T81" fmla="*/ 14 h 149"/>
                <a:gd name="T82" fmla="*/ 446 w 461"/>
                <a:gd name="T83" fmla="*/ 7 h 149"/>
                <a:gd name="T84" fmla="*/ 458 w 461"/>
                <a:gd name="T85" fmla="*/ 9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61"/>
                <a:gd name="T130" fmla="*/ 0 h 149"/>
                <a:gd name="T131" fmla="*/ 461 w 461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61" h="149">
                  <a:moveTo>
                    <a:pt x="461" y="16"/>
                  </a:moveTo>
                  <a:lnTo>
                    <a:pt x="461" y="149"/>
                  </a:lnTo>
                  <a:lnTo>
                    <a:pt x="32" y="149"/>
                  </a:lnTo>
                  <a:lnTo>
                    <a:pt x="25" y="149"/>
                  </a:lnTo>
                  <a:lnTo>
                    <a:pt x="18" y="143"/>
                  </a:lnTo>
                  <a:lnTo>
                    <a:pt x="10" y="134"/>
                  </a:lnTo>
                  <a:lnTo>
                    <a:pt x="4" y="124"/>
                  </a:lnTo>
                  <a:lnTo>
                    <a:pt x="0" y="112"/>
                  </a:lnTo>
                  <a:lnTo>
                    <a:pt x="1" y="102"/>
                  </a:lnTo>
                  <a:lnTo>
                    <a:pt x="6" y="93"/>
                  </a:lnTo>
                  <a:lnTo>
                    <a:pt x="19" y="87"/>
                  </a:lnTo>
                  <a:lnTo>
                    <a:pt x="8" y="78"/>
                  </a:lnTo>
                  <a:lnTo>
                    <a:pt x="2" y="61"/>
                  </a:lnTo>
                  <a:lnTo>
                    <a:pt x="3" y="46"/>
                  </a:lnTo>
                  <a:lnTo>
                    <a:pt x="11" y="37"/>
                  </a:lnTo>
                  <a:lnTo>
                    <a:pt x="10" y="22"/>
                  </a:lnTo>
                  <a:lnTo>
                    <a:pt x="16" y="9"/>
                  </a:lnTo>
                  <a:lnTo>
                    <a:pt x="25" y="4"/>
                  </a:lnTo>
                  <a:lnTo>
                    <a:pt x="35" y="9"/>
                  </a:lnTo>
                  <a:lnTo>
                    <a:pt x="41" y="3"/>
                  </a:lnTo>
                  <a:lnTo>
                    <a:pt x="49" y="0"/>
                  </a:lnTo>
                  <a:lnTo>
                    <a:pt x="58" y="0"/>
                  </a:lnTo>
                  <a:lnTo>
                    <a:pt x="66" y="3"/>
                  </a:lnTo>
                  <a:lnTo>
                    <a:pt x="74" y="8"/>
                  </a:lnTo>
                  <a:lnTo>
                    <a:pt x="81" y="15"/>
                  </a:lnTo>
                  <a:lnTo>
                    <a:pt x="85" y="23"/>
                  </a:lnTo>
                  <a:lnTo>
                    <a:pt x="86" y="33"/>
                  </a:lnTo>
                  <a:lnTo>
                    <a:pt x="91" y="27"/>
                  </a:lnTo>
                  <a:lnTo>
                    <a:pt x="96" y="22"/>
                  </a:lnTo>
                  <a:lnTo>
                    <a:pt x="104" y="16"/>
                  </a:lnTo>
                  <a:lnTo>
                    <a:pt x="112" y="14"/>
                  </a:lnTo>
                  <a:lnTo>
                    <a:pt x="121" y="14"/>
                  </a:lnTo>
                  <a:lnTo>
                    <a:pt x="129" y="16"/>
                  </a:lnTo>
                  <a:lnTo>
                    <a:pt x="135" y="23"/>
                  </a:lnTo>
                  <a:lnTo>
                    <a:pt x="142" y="33"/>
                  </a:lnTo>
                  <a:lnTo>
                    <a:pt x="144" y="24"/>
                  </a:lnTo>
                  <a:lnTo>
                    <a:pt x="149" y="16"/>
                  </a:lnTo>
                  <a:lnTo>
                    <a:pt x="155" y="9"/>
                  </a:lnTo>
                  <a:lnTo>
                    <a:pt x="163" y="4"/>
                  </a:lnTo>
                  <a:lnTo>
                    <a:pt x="172" y="3"/>
                  </a:lnTo>
                  <a:lnTo>
                    <a:pt x="180" y="3"/>
                  </a:lnTo>
                  <a:lnTo>
                    <a:pt x="186" y="8"/>
                  </a:lnTo>
                  <a:lnTo>
                    <a:pt x="191" y="16"/>
                  </a:lnTo>
                  <a:lnTo>
                    <a:pt x="201" y="14"/>
                  </a:lnTo>
                  <a:lnTo>
                    <a:pt x="210" y="14"/>
                  </a:lnTo>
                  <a:lnTo>
                    <a:pt x="216" y="18"/>
                  </a:lnTo>
                  <a:lnTo>
                    <a:pt x="222" y="27"/>
                  </a:lnTo>
                  <a:lnTo>
                    <a:pt x="226" y="19"/>
                  </a:lnTo>
                  <a:lnTo>
                    <a:pt x="233" y="14"/>
                  </a:lnTo>
                  <a:lnTo>
                    <a:pt x="241" y="9"/>
                  </a:lnTo>
                  <a:lnTo>
                    <a:pt x="251" y="9"/>
                  </a:lnTo>
                  <a:lnTo>
                    <a:pt x="261" y="11"/>
                  </a:lnTo>
                  <a:lnTo>
                    <a:pt x="270" y="15"/>
                  </a:lnTo>
                  <a:lnTo>
                    <a:pt x="276" y="20"/>
                  </a:lnTo>
                  <a:lnTo>
                    <a:pt x="282" y="30"/>
                  </a:lnTo>
                  <a:lnTo>
                    <a:pt x="284" y="22"/>
                  </a:lnTo>
                  <a:lnTo>
                    <a:pt x="290" y="15"/>
                  </a:lnTo>
                  <a:lnTo>
                    <a:pt x="296" y="11"/>
                  </a:lnTo>
                  <a:lnTo>
                    <a:pt x="303" y="8"/>
                  </a:lnTo>
                  <a:lnTo>
                    <a:pt x="311" y="8"/>
                  </a:lnTo>
                  <a:lnTo>
                    <a:pt x="319" y="11"/>
                  </a:lnTo>
                  <a:lnTo>
                    <a:pt x="325" y="16"/>
                  </a:lnTo>
                  <a:lnTo>
                    <a:pt x="331" y="23"/>
                  </a:lnTo>
                  <a:lnTo>
                    <a:pt x="333" y="15"/>
                  </a:lnTo>
                  <a:lnTo>
                    <a:pt x="337" y="9"/>
                  </a:lnTo>
                  <a:lnTo>
                    <a:pt x="343" y="7"/>
                  </a:lnTo>
                  <a:lnTo>
                    <a:pt x="349" y="5"/>
                  </a:lnTo>
                  <a:lnTo>
                    <a:pt x="355" y="5"/>
                  </a:lnTo>
                  <a:lnTo>
                    <a:pt x="362" y="9"/>
                  </a:lnTo>
                  <a:lnTo>
                    <a:pt x="366" y="16"/>
                  </a:lnTo>
                  <a:lnTo>
                    <a:pt x="370" y="24"/>
                  </a:lnTo>
                  <a:lnTo>
                    <a:pt x="376" y="20"/>
                  </a:lnTo>
                  <a:lnTo>
                    <a:pt x="382" y="16"/>
                  </a:lnTo>
                  <a:lnTo>
                    <a:pt x="387" y="15"/>
                  </a:lnTo>
                  <a:lnTo>
                    <a:pt x="393" y="15"/>
                  </a:lnTo>
                  <a:lnTo>
                    <a:pt x="397" y="15"/>
                  </a:lnTo>
                  <a:lnTo>
                    <a:pt x="402" y="18"/>
                  </a:lnTo>
                  <a:lnTo>
                    <a:pt x="406" y="22"/>
                  </a:lnTo>
                  <a:lnTo>
                    <a:pt x="410" y="27"/>
                  </a:lnTo>
                  <a:lnTo>
                    <a:pt x="415" y="23"/>
                  </a:lnTo>
                  <a:lnTo>
                    <a:pt x="422" y="19"/>
                  </a:lnTo>
                  <a:lnTo>
                    <a:pt x="430" y="14"/>
                  </a:lnTo>
                  <a:lnTo>
                    <a:pt x="438" y="9"/>
                  </a:lnTo>
                  <a:lnTo>
                    <a:pt x="446" y="7"/>
                  </a:lnTo>
                  <a:lnTo>
                    <a:pt x="453" y="7"/>
                  </a:lnTo>
                  <a:lnTo>
                    <a:pt x="458" y="9"/>
                  </a:lnTo>
                  <a:lnTo>
                    <a:pt x="461" y="1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81458" name="AutoShape 562"/>
          <p:cNvSpPr>
            <a:spLocks noChangeArrowheads="1"/>
          </p:cNvSpPr>
          <p:nvPr/>
        </p:nvSpPr>
        <p:spPr bwMode="auto">
          <a:xfrm rot="8962387">
            <a:off x="1967744" y="2324284"/>
            <a:ext cx="1827765" cy="345114"/>
          </a:xfrm>
          <a:prstGeom prst="rightArrow">
            <a:avLst>
              <a:gd name="adj1" fmla="val 50000"/>
              <a:gd name="adj2" fmla="val 55043"/>
            </a:avLst>
          </a:prstGeom>
          <a:solidFill>
            <a:srgbClr val="FF9933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rgbClr val="DDDDDD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1459" name="AutoShape 563"/>
          <p:cNvSpPr>
            <a:spLocks noChangeArrowheads="1"/>
          </p:cNvSpPr>
          <p:nvPr/>
        </p:nvSpPr>
        <p:spPr bwMode="auto">
          <a:xfrm rot="5400000">
            <a:off x="4276554" y="2454900"/>
            <a:ext cx="586068" cy="566674"/>
          </a:xfrm>
          <a:prstGeom prst="rightArrow">
            <a:avLst>
              <a:gd name="adj1" fmla="val 50000"/>
              <a:gd name="adj2" fmla="val 39759"/>
            </a:avLst>
          </a:prstGeom>
          <a:solidFill>
            <a:srgbClr val="FF9933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rgbClr val="DDDDDD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1460" name="AutoShape 564"/>
          <p:cNvSpPr>
            <a:spLocks noChangeArrowheads="1"/>
          </p:cNvSpPr>
          <p:nvPr/>
        </p:nvSpPr>
        <p:spPr bwMode="auto">
          <a:xfrm rot="2700000">
            <a:off x="5897661" y="2458475"/>
            <a:ext cx="644101" cy="566674"/>
          </a:xfrm>
          <a:prstGeom prst="rightArrow">
            <a:avLst>
              <a:gd name="adj1" fmla="val 50000"/>
              <a:gd name="adj2" fmla="val 56476"/>
            </a:avLst>
          </a:prstGeom>
          <a:solidFill>
            <a:schemeClr val="hlink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rgbClr val="DDDDDD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1461" name="Text Box 565"/>
          <p:cNvSpPr txBox="1">
            <a:spLocks noChangeArrowheads="1"/>
          </p:cNvSpPr>
          <p:nvPr/>
        </p:nvSpPr>
        <p:spPr bwMode="auto">
          <a:xfrm>
            <a:off x="3000375" y="2510518"/>
            <a:ext cx="1285875" cy="365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rgbClr val="DDDDDD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C6600"/>
                </a:solidFill>
                <a:latin typeface="+mn-lt"/>
                <a:cs typeface="+mn-cs"/>
              </a:rPr>
              <a:t>ЗАДАНИЕ</a:t>
            </a:r>
          </a:p>
        </p:txBody>
      </p:sp>
      <p:sp>
        <p:nvSpPr>
          <p:cNvPr id="81462" name="Text Box 566"/>
          <p:cNvSpPr txBox="1">
            <a:spLocks noChangeArrowheads="1"/>
          </p:cNvSpPr>
          <p:nvPr/>
        </p:nvSpPr>
        <p:spPr bwMode="auto">
          <a:xfrm>
            <a:off x="5023212" y="2248001"/>
            <a:ext cx="1102624" cy="214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rgbClr val="DDDDDD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8080"/>
                </a:solidFill>
                <a:latin typeface="+mn-lt"/>
                <a:cs typeface="+mn-cs"/>
              </a:rPr>
              <a:t>ЗАКАЗ</a:t>
            </a:r>
          </a:p>
        </p:txBody>
      </p:sp>
      <p:graphicFrame>
        <p:nvGraphicFramePr>
          <p:cNvPr id="284" name="Схема 283"/>
          <p:cNvGraphicFramePr/>
          <p:nvPr/>
        </p:nvGraphicFramePr>
        <p:xfrm>
          <a:off x="357158" y="4643446"/>
          <a:ext cx="8572528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286" name="Группа 285"/>
          <p:cNvGrpSpPr/>
          <p:nvPr/>
        </p:nvGrpSpPr>
        <p:grpSpPr>
          <a:xfrm>
            <a:off x="500034" y="3071810"/>
            <a:ext cx="2480051" cy="646678"/>
            <a:chOff x="3333432" y="3079320"/>
            <a:chExt cx="2480051" cy="646678"/>
          </a:xfrm>
        </p:grpSpPr>
        <p:sp>
          <p:nvSpPr>
            <p:cNvPr id="287" name="Oval 288"/>
            <p:cNvSpPr>
              <a:spLocks noChangeArrowheads="1"/>
            </p:cNvSpPr>
            <p:nvPr/>
          </p:nvSpPr>
          <p:spPr bwMode="auto">
            <a:xfrm>
              <a:off x="3333432" y="3196976"/>
              <a:ext cx="2480051" cy="529022"/>
            </a:xfrm>
            <a:prstGeom prst="ellipse">
              <a:avLst/>
            </a:prstGeom>
            <a:solidFill>
              <a:schemeClr val="folHlink"/>
            </a:solidFill>
            <a:ln w="9525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DDDDDD"/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grpSp>
          <p:nvGrpSpPr>
            <p:cNvPr id="289" name="Group 294"/>
            <p:cNvGrpSpPr>
              <a:grpSpLocks/>
            </p:cNvGrpSpPr>
            <p:nvPr/>
          </p:nvGrpSpPr>
          <p:grpSpPr bwMode="auto">
            <a:xfrm>
              <a:off x="3828419" y="3079320"/>
              <a:ext cx="1558353" cy="423389"/>
              <a:chOff x="793" y="2614"/>
              <a:chExt cx="953" cy="508"/>
            </a:xfrm>
          </p:grpSpPr>
          <p:pic>
            <p:nvPicPr>
              <p:cNvPr id="290" name="Picture 29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93" y="2614"/>
                <a:ext cx="453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</p:pic>
          <p:pic>
            <p:nvPicPr>
              <p:cNvPr id="291" name="Picture 29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293" y="2784"/>
                <a:ext cx="453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73988E-6 L 0.32552 0.005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>
                                            <p:graphicEl>
                                              <a:dgm id="{C1FFFF1E-5009-437C-A0CC-F4F337C9E6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4">
                                            <p:graphicEl>
                                              <a:dgm id="{C1FFFF1E-5009-437C-A0CC-F4F337C9E6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4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71451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Созданы 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 автономных дошкольных образовательных учреждений</a:t>
            </a:r>
          </a:p>
        </p:txBody>
      </p:sp>
      <p:graphicFrame>
        <p:nvGraphicFramePr>
          <p:cNvPr id="9" name="Схема 8"/>
          <p:cNvGraphicFramePr/>
          <p:nvPr/>
        </p:nvGraphicFramePr>
        <p:xfrm>
          <a:off x="928662" y="4214818"/>
          <a:ext cx="3000396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3" descr="C:\Users\Сергей Злобин\Desktop\лидер\ФОТО про АУ\DSC073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4880263" y="2522754"/>
            <a:ext cx="3574473" cy="2680855"/>
          </a:xfr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4" name="Picture 4" descr="C:\Users\Сергей Злобин\Desktop\лидер\ФОТО про АУ\DSC074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689263" y="2522754"/>
            <a:ext cx="3574473" cy="2680855"/>
          </a:xfr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Picture 29" descr="p-9-2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214546" y="4929198"/>
            <a:ext cx="1357322" cy="1583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7" name="Picture 37" descr="29_01_small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86182" y="4929198"/>
            <a:ext cx="1400745" cy="161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8" name="Picture 17" descr="foto7">
            <a:hlinkClick r:id="rId13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429256" y="4929198"/>
            <a:ext cx="126934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Document"/>
          <p:cNvSpPr>
            <a:spLocks noEditPoints="1" noChangeArrowheads="1"/>
          </p:cNvSpPr>
          <p:nvPr/>
        </p:nvSpPr>
        <p:spPr bwMode="auto">
          <a:xfrm>
            <a:off x="3000364" y="2143116"/>
            <a:ext cx="2571768" cy="3000396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  <a:scene3d>
            <a:camera prst="isometricOffAxis1Right"/>
            <a:lightRig rig="threePt" dir="t"/>
          </a:scene3d>
          <a:sp3d contourW="12700">
            <a:bevelT w="101600" h="152400" prst="angle"/>
            <a:bevelB w="12700"/>
            <a:contourClr>
              <a:srgbClr val="0070C0"/>
            </a:contourClr>
          </a:sp3d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Муниципальное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  <a:cs typeface="+mn-cs"/>
              </a:rPr>
              <a:t>задание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dirty="0">
              <a:latin typeface="+mn-lt"/>
              <a:cs typeface="+mn-cs"/>
            </a:endParaRPr>
          </a:p>
          <a:p>
            <a:pPr marL="177800" indent="-1778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объем услуги</a:t>
            </a:r>
          </a:p>
          <a:p>
            <a:pPr marL="177800" indent="-1778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качество услуги</a:t>
            </a:r>
          </a:p>
          <a:p>
            <a:pPr marL="177800" indent="-1778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удовлетворенность  родителей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Муниципальное задание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3" name="Группа 14"/>
          <p:cNvGrpSpPr>
            <a:grpSpLocks/>
          </p:cNvGrpSpPr>
          <p:nvPr/>
        </p:nvGrpSpPr>
        <p:grpSpPr bwMode="auto">
          <a:xfrm>
            <a:off x="214313" y="2000250"/>
            <a:ext cx="8143875" cy="1968491"/>
            <a:chOff x="285720" y="2214554"/>
            <a:chExt cx="8143932" cy="1968493"/>
          </a:xfrm>
        </p:grpSpPr>
        <p:pic>
          <p:nvPicPr>
            <p:cNvPr id="6" name="Picture 6" descr="gcon_logo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2285982"/>
              <a:ext cx="2000264" cy="1897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7" name="Picture 12" descr="C:\Users\Сергей Злобин\Pictures\Рисунок1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72198" y="2214554"/>
              <a:ext cx="2357454" cy="177232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</p:pic>
        <p:sp>
          <p:nvSpPr>
            <p:cNvPr id="8" name="Стрелка вправо 7"/>
            <p:cNvSpPr/>
            <p:nvPr/>
          </p:nvSpPr>
          <p:spPr>
            <a:xfrm>
              <a:off x="2285984" y="3000372"/>
              <a:ext cx="1071570" cy="928694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Стрелка вправо 10"/>
            <p:cNvSpPr/>
            <p:nvPr/>
          </p:nvSpPr>
          <p:spPr>
            <a:xfrm>
              <a:off x="5286380" y="3000372"/>
              <a:ext cx="1071570" cy="928694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00206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3074" name="Picture 2" descr="C:\Users\Сергей Злобин\Pictures\Рисунок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5" y="3357562"/>
            <a:ext cx="2276408" cy="18573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0" name="Скругленный прямоугольник 9"/>
          <p:cNvSpPr/>
          <p:nvPr/>
        </p:nvSpPr>
        <p:spPr>
          <a:xfrm>
            <a:off x="142844" y="4071942"/>
            <a:ext cx="2214578" cy="100013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заказчик услуги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Показатели качества услуги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4900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804" y="3571876"/>
            <a:ext cx="8229600" cy="185738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Возможность выбора </a:t>
            </a:r>
            <a:br>
              <a:rPr lang="ru-RU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объема и качества услуги для каждой семьи</a:t>
            </a:r>
            <a:endParaRPr lang="ru-RU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отдел\лидер\фото перми\slide-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429684" cy="266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</a:t>
            </a: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муниципального проекта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428596" y="1214422"/>
          <a:ext cx="7929618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214282" y="3714752"/>
          <a:ext cx="8572560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 </a:t>
            </a: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муниципального проекта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428736"/>
          <a:ext cx="8401080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Сергей Злобин\Desktop\фото перми\229 размытй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8455"/>
          <a:stretch>
            <a:fillRect/>
          </a:stretch>
        </p:blipFill>
        <p:spPr>
          <a:xfrm>
            <a:off x="0" y="-9525"/>
            <a:ext cx="9123363" cy="6867525"/>
          </a:xfrm>
        </p:spPr>
      </p:pic>
      <p:sp>
        <p:nvSpPr>
          <p:cNvPr id="3" name="Прямоугольник 2"/>
          <p:cNvSpPr/>
          <p:nvPr/>
        </p:nvSpPr>
        <p:spPr>
          <a:xfrm>
            <a:off x="1" y="357166"/>
            <a:ext cx="9144000" cy="147732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Инвестиционная привлекательность 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конкурентная среда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основа повышения качества пермского образ</a:t>
            </a:r>
            <a:r>
              <a:rPr lang="ru-RU" sz="3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ергей Злобин\Desktop\лидер\фото журнал\Рисуно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643051"/>
            <a:ext cx="3049239" cy="22860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муниципальной сети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3286124"/>
          <a:ext cx="8658228" cy="3311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2" descr="C:\Users\Сергей Злобин\Desktop\лидер\фото журнал\Рисунок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14744" y="1643050"/>
            <a:ext cx="3082544" cy="22860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Надстройка мансарды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Default_7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620034" y="1714488"/>
            <a:ext cx="6095238" cy="45714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Совершенствование 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системы управления бюджетными учреждениями</a:t>
            </a: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72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D442623-C018-4313-B081-F973C9917B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graphicEl>
                                              <a:dgm id="{7D442623-C018-4313-B081-F973C9917B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86830CA-9D91-45D1-BB9A-8AD3BA4086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dgm id="{E86830CA-9D91-45D1-BB9A-8AD3BA4086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64E6FD3-E1C2-4203-AE18-CB9842D084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A64E6FD3-E1C2-4203-AE18-CB9842D084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E26274F-CFBE-4C87-BEF3-97199C3947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EE26274F-CFBE-4C87-BEF3-97199C3947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E1C5B72-EAB5-4605-9C76-16D4679565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AE1C5B72-EAB5-4605-9C76-16D4679565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36D1937-551A-45FB-A93A-22FEF54578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A36D1937-551A-45FB-A93A-22FEF54578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F29A7EF-9D5F-4157-91DC-AF32800B56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CF29A7EF-9D5F-4157-91DC-AF32800B56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/>
          </p:cNvSpPr>
          <p:nvPr>
            <p:ph type="title"/>
          </p:nvPr>
        </p:nvSpPr>
        <p:spPr>
          <a:xfrm>
            <a:off x="0" y="357188"/>
            <a:ext cx="8729663" cy="15001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Муниципальный паспорт </a:t>
            </a:r>
            <a:r>
              <a:rPr lang="ru-RU" sz="40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общеразвивающей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услуги дошкольного образования</a:t>
            </a:r>
          </a:p>
        </p:txBody>
      </p:sp>
      <p:pic>
        <p:nvPicPr>
          <p:cNvPr id="5123" name="Picture 5" descr="C:\Users\Сергей Злобин\Desktop\P31902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88537">
            <a:off x="1300726" y="2503184"/>
            <a:ext cx="2176272" cy="3241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6" descr="C:\Users\Сергей Злобин\Desktop\P319028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2286000"/>
            <a:ext cx="2194561" cy="325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7" descr="C:\Users\Сергей Злобин\Desktop\P3190280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99811">
            <a:off x="5746754" y="2478065"/>
            <a:ext cx="2226564" cy="324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2533</Words>
  <Application>Microsoft Office PowerPoint</Application>
  <PresentationFormat>Экран (4:3)</PresentationFormat>
  <Paragraphs>227</Paragraphs>
  <Slides>27</Slides>
  <Notes>27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Обеспечение  доступности и качества  услуг дошкольного образования на территории города Перми</vt:lpstr>
      <vt:lpstr>Причины проблемы</vt:lpstr>
      <vt:lpstr>Цель муниципального проекта</vt:lpstr>
      <vt:lpstr>Задачи муниципального проекта</vt:lpstr>
      <vt:lpstr>Слайд 5</vt:lpstr>
      <vt:lpstr>Развитие муниципальной сети</vt:lpstr>
      <vt:lpstr>Надстройка мансарды</vt:lpstr>
      <vt:lpstr>Совершенствование системы управления бюджетными учреждениями</vt:lpstr>
      <vt:lpstr>Муниципальный паспорт общеразвивающей услуги дошкольного образования</vt:lpstr>
      <vt:lpstr>Услуга дошкольного образования: </vt:lpstr>
      <vt:lpstr>Основа создания паспорта</vt:lpstr>
      <vt:lpstr>Разделы паспорта услуги</vt:lpstr>
      <vt:lpstr>Содержание паспорта</vt:lpstr>
      <vt:lpstr>Нормативно – подушевое финансирование</vt:lpstr>
      <vt:lpstr>Размер норматива</vt:lpstr>
      <vt:lpstr>Слайд 16</vt:lpstr>
      <vt:lpstr>Слайд 17</vt:lpstr>
      <vt:lpstr>Размещение муниципального заказа</vt:lpstr>
      <vt:lpstr>Размещение муниципального заказа</vt:lpstr>
      <vt:lpstr>Детские мини-сады</vt:lpstr>
      <vt:lpstr>Передача муниципального имущества негосударственным поставщикам услуги</vt:lpstr>
      <vt:lpstr>Преимущества технологии размещения муниципального заказа</vt:lpstr>
      <vt:lpstr>Реорганизация сети  образовательных учреждений</vt:lpstr>
      <vt:lpstr>Созданы  6 автономных дошкольных образовательных учреждений</vt:lpstr>
      <vt:lpstr>Муниципальное задание</vt:lpstr>
      <vt:lpstr>Показатели качества услуги</vt:lpstr>
      <vt:lpstr>Возможность выбора  объема и качества услуги для каждой семьи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Обеспечение  доступности и качества  услуг дошкольного образования на территории  города Перми</dc:title>
  <dc:creator>Сергей Злобин</dc:creator>
  <cp:lastModifiedBy>Сергей Злобин</cp:lastModifiedBy>
  <cp:revision>10</cp:revision>
  <dcterms:created xsi:type="dcterms:W3CDTF">2008-06-02T05:17:22Z</dcterms:created>
  <dcterms:modified xsi:type="dcterms:W3CDTF">2008-06-04T04:50:50Z</dcterms:modified>
</cp:coreProperties>
</file>