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61" r:id="rId5"/>
  </p:sldMasterIdLst>
  <p:notesMasterIdLst>
    <p:notesMasterId r:id="rId12"/>
  </p:notesMasterIdLst>
  <p:sldIdLst>
    <p:sldId id="256" r:id="rId6"/>
    <p:sldId id="257" r:id="rId7"/>
    <p:sldId id="258" r:id="rId8"/>
    <p:sldId id="265" r:id="rId9"/>
    <p:sldId id="264" r:id="rId10"/>
    <p:sldId id="266" r:id="rId11"/>
  </p:sldIdLst>
  <p:sldSz cx="12192000" cy="6858000"/>
  <p:notesSz cx="6797675" cy="987266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90FF7-5D69-4FD2-83AF-1B2D151AF27D}" v="966" dt="2020-01-29T17:46:05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DFEC6-B4B3-4DB6-9EE8-F3F487670FE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E975506-D211-4E4B-91E2-013E972928B8}">
      <dgm:prSet phldrT="[Текст]"/>
      <dgm:spPr/>
      <dgm:t>
        <a:bodyPr/>
        <a:lstStyle/>
        <a:p>
          <a:r>
            <a:rPr lang="ru-RU" dirty="0">
              <a:latin typeface="Calibri Light" panose="020F0302020204030204"/>
            </a:rPr>
            <a:t>37</a:t>
          </a:r>
          <a:r>
            <a:rPr lang="ru-RU" dirty="0"/>
            <a:t> отделений </a:t>
          </a:r>
          <a:r>
            <a:rPr lang="ru-RU" dirty="0" err="1"/>
            <a:t>Почтобанка</a:t>
          </a:r>
          <a:r>
            <a:rPr lang="ru-RU" dirty="0"/>
            <a:t> и Центральных касс</a:t>
          </a:r>
        </a:p>
      </dgm:t>
    </dgm:pt>
    <dgm:pt modelId="{56AE3A35-7AA4-4884-A3DE-35C72A0D6C62}" type="parTrans" cxnId="{635E31E5-0327-4ADF-9151-8DD64880D067}">
      <dgm:prSet/>
      <dgm:spPr/>
      <dgm:t>
        <a:bodyPr/>
        <a:lstStyle/>
        <a:p>
          <a:endParaRPr lang="ru-RU"/>
        </a:p>
      </dgm:t>
    </dgm:pt>
    <dgm:pt modelId="{E8AD746F-B799-4F97-AEC6-BD0AC6E6B4BE}" type="sibTrans" cxnId="{635E31E5-0327-4ADF-9151-8DD64880D067}">
      <dgm:prSet/>
      <dgm:spPr/>
      <dgm:t>
        <a:bodyPr/>
        <a:lstStyle/>
        <a:p>
          <a:endParaRPr lang="ru-RU"/>
        </a:p>
      </dgm:t>
    </dgm:pt>
    <dgm:pt modelId="{CAC24E08-2320-4ECD-ADFC-265C8D9EDDB8}">
      <dgm:prSet phldrT="[Текст]"/>
      <dgm:spPr/>
      <dgm:t>
        <a:bodyPr/>
        <a:lstStyle/>
        <a:p>
          <a:r>
            <a:rPr lang="ru-RU" dirty="0"/>
            <a:t>Сайт и мобильное приложение Сбербанк-онлайн</a:t>
          </a:r>
        </a:p>
      </dgm:t>
    </dgm:pt>
    <dgm:pt modelId="{A21F13E4-F6D0-416F-B0A4-F20848D31026}" type="parTrans" cxnId="{93787D08-9207-4B28-95C8-3242DFBD0D23}">
      <dgm:prSet/>
      <dgm:spPr/>
      <dgm:t>
        <a:bodyPr/>
        <a:lstStyle/>
        <a:p>
          <a:endParaRPr lang="ru-RU"/>
        </a:p>
      </dgm:t>
    </dgm:pt>
    <dgm:pt modelId="{0EC98E83-3610-4AFE-AA7D-6C1A4EC7E219}" type="sibTrans" cxnId="{93787D08-9207-4B28-95C8-3242DFBD0D23}">
      <dgm:prSet/>
      <dgm:spPr/>
      <dgm:t>
        <a:bodyPr/>
        <a:lstStyle/>
        <a:p>
          <a:endParaRPr lang="ru-RU"/>
        </a:p>
      </dgm:t>
    </dgm:pt>
    <dgm:pt modelId="{66B8FD9D-4E41-48CD-94A4-D3F050F903D9}">
      <dgm:prSet phldrT="[Текст]"/>
      <dgm:spPr/>
      <dgm:t>
        <a:bodyPr/>
        <a:lstStyle/>
        <a:p>
          <a:r>
            <a:rPr lang="ru-RU" dirty="0"/>
            <a:t>310 банкоматов Сбербанка</a:t>
          </a:r>
        </a:p>
      </dgm:t>
    </dgm:pt>
    <dgm:pt modelId="{699D82F7-25FA-4200-92AE-B11EE82A1F8C}" type="parTrans" cxnId="{EC05157C-CD89-495D-9801-13F00A37FC0B}">
      <dgm:prSet/>
      <dgm:spPr/>
      <dgm:t>
        <a:bodyPr/>
        <a:lstStyle/>
        <a:p>
          <a:endParaRPr lang="ru-RU"/>
        </a:p>
      </dgm:t>
    </dgm:pt>
    <dgm:pt modelId="{0692F91A-E7BB-4DFC-B53B-A807B84483C2}" type="sibTrans" cxnId="{EC05157C-CD89-495D-9801-13F00A37FC0B}">
      <dgm:prSet/>
      <dgm:spPr/>
      <dgm:t>
        <a:bodyPr/>
        <a:lstStyle/>
        <a:p>
          <a:endParaRPr lang="ru-RU"/>
        </a:p>
      </dgm:t>
    </dgm:pt>
    <dgm:pt modelId="{78B7357D-A826-430E-8959-488749208364}">
      <dgm:prSet phldrT="[Текст]"/>
      <dgm:spPr/>
      <dgm:t>
        <a:bodyPr/>
        <a:lstStyle/>
        <a:p>
          <a:pPr rtl="0"/>
          <a:r>
            <a:rPr lang="ru-RU" b="1" dirty="0">
              <a:latin typeface="Calibri Light" panose="020F0302020204030204"/>
            </a:rPr>
            <a:t>Проверка баланса и истории поездок на сайте </a:t>
          </a:r>
          <a:endParaRPr lang="ru-RU" b="1" dirty="0"/>
        </a:p>
      </dgm:t>
    </dgm:pt>
    <dgm:pt modelId="{F2EA075C-940D-4A2F-81D7-6BFEAF64D983}" type="parTrans" cxnId="{0176CFAE-2C34-415D-B82B-7189FEA38BE2}">
      <dgm:prSet/>
      <dgm:spPr/>
      <dgm:t>
        <a:bodyPr/>
        <a:lstStyle/>
        <a:p>
          <a:endParaRPr lang="ru-RU"/>
        </a:p>
      </dgm:t>
    </dgm:pt>
    <dgm:pt modelId="{F4472600-1617-4456-A18B-DBCBAFF9CFAB}" type="sibTrans" cxnId="{0176CFAE-2C34-415D-B82B-7189FEA38BE2}">
      <dgm:prSet/>
      <dgm:spPr/>
      <dgm:t>
        <a:bodyPr/>
        <a:lstStyle/>
        <a:p>
          <a:endParaRPr lang="ru-RU"/>
        </a:p>
      </dgm:t>
    </dgm:pt>
    <dgm:pt modelId="{6FDC0C07-8151-4E08-8890-0F69FA3B81EE}" type="pres">
      <dgm:prSet presAssocID="{538DFEC6-B4B3-4DB6-9EE8-F3F487670F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1A4DD3-2C97-4A09-841B-2EAA48763A3E}" type="pres">
      <dgm:prSet presAssocID="{CAC24E08-2320-4ECD-ADFC-265C8D9EDDB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FEE0B-80EE-4CDC-A972-EF5B1B3A4455}" type="pres">
      <dgm:prSet presAssocID="{0EC98E83-3610-4AFE-AA7D-6C1A4EC7E219}" presName="spacer" presStyleCnt="0"/>
      <dgm:spPr/>
    </dgm:pt>
    <dgm:pt modelId="{B856D71B-D075-42F5-973F-23FA7F04A94B}" type="pres">
      <dgm:prSet presAssocID="{66B8FD9D-4E41-48CD-94A4-D3F050F903D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3B3F4-60D9-47B9-9543-4391C9A6186E}" type="pres">
      <dgm:prSet presAssocID="{0692F91A-E7BB-4DFC-B53B-A807B84483C2}" presName="spacer" presStyleCnt="0"/>
      <dgm:spPr/>
    </dgm:pt>
    <dgm:pt modelId="{49EA0570-1DBA-4CBB-AA70-AAA42AD774DE}" type="pres">
      <dgm:prSet presAssocID="{EE975506-D211-4E4B-91E2-013E972928B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D93B8-B7EE-48C9-985A-0C46309EFC11}" type="pres">
      <dgm:prSet presAssocID="{E8AD746F-B799-4F97-AEC6-BD0AC6E6B4BE}" presName="spacer" presStyleCnt="0"/>
      <dgm:spPr/>
    </dgm:pt>
    <dgm:pt modelId="{20ACB00B-3223-4664-8651-34E6D98F9EC7}" type="pres">
      <dgm:prSet presAssocID="{78B7357D-A826-430E-8959-48874920836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4BD8FB-E511-4CFA-942F-132A840DD8E1}" type="presOf" srcId="{EE975506-D211-4E4B-91E2-013E972928B8}" destId="{49EA0570-1DBA-4CBB-AA70-AAA42AD774DE}" srcOrd="0" destOrd="0" presId="urn:microsoft.com/office/officeart/2005/8/layout/vList2"/>
    <dgm:cxn modelId="{93787D08-9207-4B28-95C8-3242DFBD0D23}" srcId="{538DFEC6-B4B3-4DB6-9EE8-F3F487670FE2}" destId="{CAC24E08-2320-4ECD-ADFC-265C8D9EDDB8}" srcOrd="0" destOrd="0" parTransId="{A21F13E4-F6D0-416F-B0A4-F20848D31026}" sibTransId="{0EC98E83-3610-4AFE-AA7D-6C1A4EC7E219}"/>
    <dgm:cxn modelId="{0176CFAE-2C34-415D-B82B-7189FEA38BE2}" srcId="{538DFEC6-B4B3-4DB6-9EE8-F3F487670FE2}" destId="{78B7357D-A826-430E-8959-488749208364}" srcOrd="3" destOrd="0" parTransId="{F2EA075C-940D-4A2F-81D7-6BFEAF64D983}" sibTransId="{F4472600-1617-4456-A18B-DBCBAFF9CFAB}"/>
    <dgm:cxn modelId="{CC2716F1-599B-4180-ABAE-90C0AD0CADCE}" type="presOf" srcId="{538DFEC6-B4B3-4DB6-9EE8-F3F487670FE2}" destId="{6FDC0C07-8151-4E08-8890-0F69FA3B81EE}" srcOrd="0" destOrd="0" presId="urn:microsoft.com/office/officeart/2005/8/layout/vList2"/>
    <dgm:cxn modelId="{7AABA29C-2DE0-4806-BC9A-2F4F22E45C96}" type="presOf" srcId="{78B7357D-A826-430E-8959-488749208364}" destId="{20ACB00B-3223-4664-8651-34E6D98F9EC7}" srcOrd="0" destOrd="0" presId="urn:microsoft.com/office/officeart/2005/8/layout/vList2"/>
    <dgm:cxn modelId="{635E31E5-0327-4ADF-9151-8DD64880D067}" srcId="{538DFEC6-B4B3-4DB6-9EE8-F3F487670FE2}" destId="{EE975506-D211-4E4B-91E2-013E972928B8}" srcOrd="2" destOrd="0" parTransId="{56AE3A35-7AA4-4884-A3DE-35C72A0D6C62}" sibTransId="{E8AD746F-B799-4F97-AEC6-BD0AC6E6B4BE}"/>
    <dgm:cxn modelId="{EC05157C-CD89-495D-9801-13F00A37FC0B}" srcId="{538DFEC6-B4B3-4DB6-9EE8-F3F487670FE2}" destId="{66B8FD9D-4E41-48CD-94A4-D3F050F903D9}" srcOrd="1" destOrd="0" parTransId="{699D82F7-25FA-4200-92AE-B11EE82A1F8C}" sibTransId="{0692F91A-E7BB-4DFC-B53B-A807B84483C2}"/>
    <dgm:cxn modelId="{ECEADB52-EA64-45AA-847A-E3EE155E6985}" type="presOf" srcId="{66B8FD9D-4E41-48CD-94A4-D3F050F903D9}" destId="{B856D71B-D075-42F5-973F-23FA7F04A94B}" srcOrd="0" destOrd="0" presId="urn:microsoft.com/office/officeart/2005/8/layout/vList2"/>
    <dgm:cxn modelId="{836CD22A-B142-480D-BEC5-E7ADF413BF83}" type="presOf" srcId="{CAC24E08-2320-4ECD-ADFC-265C8D9EDDB8}" destId="{FF1A4DD3-2C97-4A09-841B-2EAA48763A3E}" srcOrd="0" destOrd="0" presId="urn:microsoft.com/office/officeart/2005/8/layout/vList2"/>
    <dgm:cxn modelId="{FDE1F9BA-A4D0-4DB4-AEAE-8AD8276FC3D7}" type="presParOf" srcId="{6FDC0C07-8151-4E08-8890-0F69FA3B81EE}" destId="{FF1A4DD3-2C97-4A09-841B-2EAA48763A3E}" srcOrd="0" destOrd="0" presId="urn:microsoft.com/office/officeart/2005/8/layout/vList2"/>
    <dgm:cxn modelId="{A2F5C075-8309-4BDC-A612-81001E43DA07}" type="presParOf" srcId="{6FDC0C07-8151-4E08-8890-0F69FA3B81EE}" destId="{9C2FEE0B-80EE-4CDC-A972-EF5B1B3A4455}" srcOrd="1" destOrd="0" presId="urn:microsoft.com/office/officeart/2005/8/layout/vList2"/>
    <dgm:cxn modelId="{B0F4DB2F-7931-48ED-9314-E764096A61CB}" type="presParOf" srcId="{6FDC0C07-8151-4E08-8890-0F69FA3B81EE}" destId="{B856D71B-D075-42F5-973F-23FA7F04A94B}" srcOrd="2" destOrd="0" presId="urn:microsoft.com/office/officeart/2005/8/layout/vList2"/>
    <dgm:cxn modelId="{6E0A0698-8C31-4ABC-A894-87C63AE4FFA4}" type="presParOf" srcId="{6FDC0C07-8151-4E08-8890-0F69FA3B81EE}" destId="{F003B3F4-60D9-47B9-9543-4391C9A6186E}" srcOrd="3" destOrd="0" presId="urn:microsoft.com/office/officeart/2005/8/layout/vList2"/>
    <dgm:cxn modelId="{B35990C4-7028-4ED5-864B-19CE86A93F4D}" type="presParOf" srcId="{6FDC0C07-8151-4E08-8890-0F69FA3B81EE}" destId="{49EA0570-1DBA-4CBB-AA70-AAA42AD774DE}" srcOrd="4" destOrd="0" presId="urn:microsoft.com/office/officeart/2005/8/layout/vList2"/>
    <dgm:cxn modelId="{0548E01C-2F8D-4813-9553-815DE0867D1C}" type="presParOf" srcId="{6FDC0C07-8151-4E08-8890-0F69FA3B81EE}" destId="{629D93B8-B7EE-48C9-985A-0C46309EFC11}" srcOrd="5" destOrd="0" presId="urn:microsoft.com/office/officeart/2005/8/layout/vList2"/>
    <dgm:cxn modelId="{868C5ABE-B4D4-4CE5-AB80-AF5DF618AB0B}" type="presParOf" srcId="{6FDC0C07-8151-4E08-8890-0F69FA3B81EE}" destId="{20ACB00B-3223-4664-8651-34E6D98F9E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A4DD3-2C97-4A09-841B-2EAA48763A3E}">
      <dsp:nvSpPr>
        <dsp:cNvPr id="0" name=""/>
        <dsp:cNvSpPr/>
      </dsp:nvSpPr>
      <dsp:spPr>
        <a:xfrm>
          <a:off x="0" y="106428"/>
          <a:ext cx="4919831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/>
            <a:t>Сайт и мобильное приложение Сбербанк-онлайн</a:t>
          </a:r>
        </a:p>
      </dsp:txBody>
      <dsp:txXfrm>
        <a:off x="52431" y="158859"/>
        <a:ext cx="4814969" cy="969198"/>
      </dsp:txXfrm>
    </dsp:sp>
    <dsp:sp modelId="{B856D71B-D075-42F5-973F-23FA7F04A94B}">
      <dsp:nvSpPr>
        <dsp:cNvPr id="0" name=""/>
        <dsp:cNvSpPr/>
      </dsp:nvSpPr>
      <dsp:spPr>
        <a:xfrm>
          <a:off x="0" y="1258248"/>
          <a:ext cx="4919831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/>
            <a:t>310 банкоматов Сбербанка</a:t>
          </a:r>
        </a:p>
      </dsp:txBody>
      <dsp:txXfrm>
        <a:off x="52431" y="1310679"/>
        <a:ext cx="4814969" cy="969198"/>
      </dsp:txXfrm>
    </dsp:sp>
    <dsp:sp modelId="{49EA0570-1DBA-4CBB-AA70-AAA42AD774DE}">
      <dsp:nvSpPr>
        <dsp:cNvPr id="0" name=""/>
        <dsp:cNvSpPr/>
      </dsp:nvSpPr>
      <dsp:spPr>
        <a:xfrm>
          <a:off x="0" y="2410068"/>
          <a:ext cx="4919831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latin typeface="Calibri Light" panose="020F0302020204030204"/>
            </a:rPr>
            <a:t>37</a:t>
          </a:r>
          <a:r>
            <a:rPr lang="ru-RU" sz="2700" kern="1200" dirty="0"/>
            <a:t> отделений </a:t>
          </a:r>
          <a:r>
            <a:rPr lang="ru-RU" sz="2700" kern="1200" dirty="0" err="1"/>
            <a:t>Почтобанка</a:t>
          </a:r>
          <a:r>
            <a:rPr lang="ru-RU" sz="2700" kern="1200" dirty="0"/>
            <a:t> и Центральных касс</a:t>
          </a:r>
        </a:p>
      </dsp:txBody>
      <dsp:txXfrm>
        <a:off x="52431" y="2462499"/>
        <a:ext cx="4814969" cy="969198"/>
      </dsp:txXfrm>
    </dsp:sp>
    <dsp:sp modelId="{20ACB00B-3223-4664-8651-34E6D98F9EC7}">
      <dsp:nvSpPr>
        <dsp:cNvPr id="0" name=""/>
        <dsp:cNvSpPr/>
      </dsp:nvSpPr>
      <dsp:spPr>
        <a:xfrm>
          <a:off x="0" y="3561888"/>
          <a:ext cx="4919831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>
              <a:latin typeface="Calibri Light" panose="020F0302020204030204"/>
            </a:rPr>
            <a:t>Проверка баланса и истории поездок на сайте </a:t>
          </a:r>
          <a:endParaRPr lang="ru-RU" sz="2700" b="1" kern="1200" dirty="0"/>
        </a:p>
      </dsp:txBody>
      <dsp:txXfrm>
        <a:off x="52431" y="3614319"/>
        <a:ext cx="4814969" cy="96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="" xmlns:a16="http://schemas.microsoft.com/office/drawing/2014/main" id="{657706A1-E644-4A51-91E9-467FBB13BF1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9ED4E9BC-02C2-4304-A708-811B7B051BA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471DAC41-44EC-41D9-A1AD-6C2E6BAF4A1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5124" name="Rectangle 4">
            <a:extLst>
              <a:ext uri="{FF2B5EF4-FFF2-40B4-BE49-F238E27FC236}">
                <a16:creationId xmlns="" xmlns:a16="http://schemas.microsoft.com/office/drawing/2014/main" id="{45F6B413-0646-4AD1-A566-768107DCC58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5125" name="Rectangle 5">
            <a:extLst>
              <a:ext uri="{FF2B5EF4-FFF2-40B4-BE49-F238E27FC236}">
                <a16:creationId xmlns="" xmlns:a16="http://schemas.microsoft.com/office/drawing/2014/main" id="{A1A84E2D-BBA1-415E-A628-2DDBDB3AB34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5126" name="Rectangle 6">
            <a:extLst>
              <a:ext uri="{FF2B5EF4-FFF2-40B4-BE49-F238E27FC236}">
                <a16:creationId xmlns="" xmlns:a16="http://schemas.microsoft.com/office/drawing/2014/main" id="{63A28F95-CCEE-48CB-B1FE-154293FE20F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35EB78F4-99E9-4A2A-84BF-118CD303B4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0426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B834DAC-854C-42CD-8249-1360A3BB638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9D9F87-9CBA-4E70-B249-90AF171B4E0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4337" name="Rectangle 1">
            <a:extLst>
              <a:ext uri="{FF2B5EF4-FFF2-40B4-BE49-F238E27FC236}">
                <a16:creationId xmlns="" xmlns:a16="http://schemas.microsoft.com/office/drawing/2014/main" id="{AA39807A-CE5C-4447-9265-4935F4D8F05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C3EFB300-98EC-4BD4-9B25-9AF6788ABCE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BD60541-2D97-4749-8922-4EBFC74F90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B96978-5BEE-47DF-801F-0665659D9C9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5361" name="Rectangle 1">
            <a:extLst>
              <a:ext uri="{FF2B5EF4-FFF2-40B4-BE49-F238E27FC236}">
                <a16:creationId xmlns="" xmlns:a16="http://schemas.microsoft.com/office/drawing/2014/main" id="{F3BEC4DA-E274-43EA-B762-C96F0C4736D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D3D76608-CB14-4720-8114-FDE0E5A934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E4A29FF-566C-4002-B4B2-782BBC00EB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632BDA-60FB-4767-A025-AD3BA921299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385" name="Rectangle 1">
            <a:extLst>
              <a:ext uri="{FF2B5EF4-FFF2-40B4-BE49-F238E27FC236}">
                <a16:creationId xmlns="" xmlns:a16="http://schemas.microsoft.com/office/drawing/2014/main" id="{377B994A-DF4D-4C47-B139-97C4E1AF4E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6CB2D1C0-B848-4939-8B22-A546D3F71A7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0797BE-FD44-4CAC-BD57-11A1A650F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F6BF522-CD92-49C1-AC98-9C9B8FF50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C7599B1-7C83-405F-8933-56CF024547A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77F628F-6FC4-47F1-A54C-D4A4C051CDC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2D785C-6CCC-4481-AEF6-4FF019BF86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855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747A10-3A9F-4782-AAC0-5807993D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96E6EFE-F641-46F5-A673-E62D1A906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DA60FC-C4BE-4C46-99ED-8E8BAA3E20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814F7BA-86CF-4981-AA58-35DF4F5FA6D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E6A6BF-A1D6-4C95-888F-66A76A7FF7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619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FBABDE2-C46A-48E2-89A6-DC72BC819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1613" cy="50069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0EED7AC-5BD9-4A46-A918-262046DBD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69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70463D-DB63-47ED-9742-4A32D03182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72C0181-0A52-4C96-B3A9-9F720E30B38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7BD593-CBD7-400E-8773-5CCCAA27D0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215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9B9D482-A436-4AF3-A33F-AEBA22ECA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2413" cy="23860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A34A1B2-175E-436E-ADE2-D9BC82946A5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838200" y="6356350"/>
            <a:ext cx="27416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37A3D92-811F-4022-BDA1-1AD61B52289F}"/>
              </a:ext>
            </a:extLst>
          </p:cNvPr>
          <p:cNvSpPr>
            <a:spLocks noGrp="1"/>
          </p:cNvSpPr>
          <p:nvPr>
            <p:ph type="sldNum" idx="11"/>
          </p:nvPr>
        </p:nvSpPr>
        <p:spPr>
          <a:xfrm>
            <a:off x="8610600" y="6356350"/>
            <a:ext cx="2741613" cy="363538"/>
          </a:xfrm>
        </p:spPr>
        <p:txBody>
          <a:bodyPr/>
          <a:lstStyle>
            <a:lvl1pPr>
              <a:defRPr/>
            </a:lvl1pPr>
          </a:lstStyle>
          <a:p>
            <a:fld id="{F2F7A0FC-06D1-47DC-9BD7-358BA44CCA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7664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52BD0C-27D4-4383-95F6-2F47E0A12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1417C85-324F-40AD-B297-9D6EEEF9C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EF146CA-90AF-4641-8F1F-032C84EA18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2CC5E64-E0EB-43D6-854F-35D49424EBB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12ED9F-98A1-447E-B09F-EBBCDC977F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2289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827DE1-5137-43BE-B811-BCBCF91D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3FB4727-1C9B-4F35-B77F-E3823FC3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3AE49A-20A8-478E-BABC-9E415E4EF8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3531D04-29E1-4E8E-89DC-C9459D99099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9F7CF6-C427-4906-9DCC-42CA5AA367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3827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B5EC6D-B54A-4B75-82E5-753EE3B77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426CF10-4B06-47D0-B6D4-A2A3B3948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53DE162-C20D-4D37-8A08-B04CC64331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7A744E8-A47B-4301-BD31-17E3F8DA3A4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337B70-EE5C-42B6-A28A-8ED487E176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2656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39BA1-52E2-41F3-9A41-224455743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A00F389-FBA1-4939-AAF1-A3F978039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6FE8E41-C014-4367-AF0D-3487A4300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F78C632-D73A-4C90-874D-F085B19373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B66277E-F912-42BC-A098-DB722910DE1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70FE7B2-F2D6-4BBE-A471-9746E6D51F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5565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BC7121-4684-4CA9-9C78-3B865FB6C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7EE309D-4E8A-4037-A132-77D0D65F9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A677174-B184-47D1-A5F1-3AC95509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570C05D-6E84-4910-8434-649570840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85B0011-6C29-427F-89A8-9044F4CAB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D83F4A8-FD3B-42AC-93D0-0841483AD6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B48FDD24-8EA5-4064-9155-F5CB674C2DF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585D9A-533E-4304-9060-A960074F7B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9915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BD707C-2588-40E5-97F1-BD34A4B5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BDE5846-138A-4F19-9564-877A091242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E6D014C-D478-4241-BAC3-18BDFEF827F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92D64C-B9B6-4EF6-A4E3-9DC77B5B4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029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76D3B8D-0B0F-429E-8DB1-FA25FEAEDB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03C2B2EE-9836-4E61-B9B9-35C1603266F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B356A3-2CC6-4140-9F57-B686053508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87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CED9C9-726A-4FAA-89A5-EB8F96BC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28F4A6-2221-497A-8BAF-927DBF29E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49B3D48-9315-4762-8706-294A80A822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00BE7B8-619D-4D06-AB97-2615A331FF1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7DB788-F88B-4546-83D8-21144E3AAE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713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10DE24-E2B0-40AC-81BB-AA3CF24EA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2A29138-7E38-48C4-A1F0-A59EFBF71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EFBF2FA-4CD7-48BB-B43E-6C68F778B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45BB376-3E51-4955-9734-9A925EBF83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DC36F7-3F05-4E58-8190-7AD3425B34A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5E5591-3205-4200-BC56-4DE5DA4ED4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306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F05021-6584-4A7E-85A5-0F2EFA012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0F98DCD-75F3-46EA-8067-755FC5385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B4A35D8-7A8F-48FF-8BE0-97CB50CC3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D121563-845A-42DF-91F2-E40DF041B2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6FEFC7-00E8-45BB-8D47-8BA39D6BF4A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BD2B04B-ABD8-4DD6-B855-4A1C3C1D97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6832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6C26E1F-2CD9-4F8B-BCB0-47CB5C3CB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848A627-9D4E-40D6-97D4-46CDF46AA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85E817-11AC-4EC1-84D3-C496549AF0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058D289-43FC-4AFE-9637-DD673184BF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BE8B8C-673A-42A6-9E0D-187AA946C8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0028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EC746C4-EC13-47D2-96E9-422273837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2741613" cy="57642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7C939B2-3099-449B-BD26-EC8003F8E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65125"/>
            <a:ext cx="8077200" cy="57642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BE7D31-4F39-4730-BC9C-8051196FED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98E0708-7EAF-48DA-A5B6-893B88B4DC2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3E839EE-801A-4666-AF15-156F9ECA1D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90362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6FCAA3-4202-4A96-88D5-6430E3851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B473437-6ED1-4939-81D2-F93D3A9E3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1C59529-B9B5-4918-98D5-F2892D8C381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985F131-22BB-48DE-A88A-7B91C96DC36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E8BEA9C-A0C2-40D5-87DD-D149F799A0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3471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648E7F-EC98-4C09-8EB7-58CB1775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E8A39CB-347C-46D2-A8B2-7DFE78CC5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D8CB3A-CCA7-437B-8501-EB6F20B07D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D6DC23D-E5A1-40F8-BEB5-58043423083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598222-949A-449A-93A6-69EBC57647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2291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FEBFCA-5D33-4968-8A4B-9F51D2CA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47006D5-35C8-4068-B84D-708331F16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B56EFA-B778-4022-838C-EC1C893217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99FECE4-71B7-4705-856C-6ADF8BFBB80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B8F55D-99C6-4CD5-BA28-88A22F8B60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7592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782406-3F4C-47BB-81F1-5384B694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DCC4EFE-DB19-4794-8997-3A2318BBB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54902E5-8C19-4EF9-9875-DEE13AA6A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8EAA91F-2E94-4ECA-B873-C0538CD4B5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C8D7B70-BA5F-460A-939D-5884E3297B1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DBB0A8-1AE3-411C-8E45-8A24732B7C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91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3746F3-7BFE-4CD1-AB5F-12E192D8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71E36D9-3011-4FC8-8C9E-3584865C6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0F455B-8327-428A-BA88-AC9FB4F41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03981E8-20C8-4290-800F-0A4B050FE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8085DFC-17E3-4D5E-B401-F3E73245A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8FBE041-ABE0-4DCF-AEB9-F4951B1E5D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98168F5B-9903-4781-BEAF-87DEE1CD7B3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68593B-C963-46EB-A74D-D0171D9B5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6500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12D754-4416-47FD-897D-E73BF530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3C25C2A-7BF2-4575-8BC5-29D6B5B7B4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EA2AA97-A120-405D-AD62-45B73BA9D41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1CDA1A-88B3-4D75-9544-2C9DB34695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318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015EB8-1F44-439D-99C7-5EBD0BE74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1083995-39CA-46D8-BD30-CCBFA335E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5410D9-B5E4-42C1-A0BA-94784410A0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F9DED42-8732-4B0B-A191-D9B52007C4A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29F7A-C347-4606-9E2D-BD0F1FE31F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4094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B6521A6-DA12-4B82-A27C-7C92709E5B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781D5B55-3906-4AE2-868D-4C5ACA409AC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F47BA9-A662-4917-AE5B-6973707553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9746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7CCB4D-096B-4C51-A8A7-61655D457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E30FC04-F3BC-4D9B-9E82-1715D161A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1C06745-9987-440E-8EF5-06FAA7B6F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6ED3102-F007-4284-B1D8-234588211D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67D452-4B54-47F5-9629-378192E257A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D836D96-BEE2-45A6-B8A5-0E246972E8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428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82C36B-0EB4-4A07-99B0-024CC554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1EE106E-C291-43A5-A04A-5C776A1E5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E4218E5-F258-4FFC-857F-FD5AEAB39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67B9AE7-5E9A-405A-BBA8-6F1098080F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71C7CD-599E-4114-9F44-F6F9D05235F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4CA455-2174-4B8E-ADDA-0689BDAA42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4494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A5D24F-EADC-447A-BA4D-92E3F1E2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59C7C5E-DF14-46E5-BE24-D0E07F314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56F580-79D0-4D5C-B5E8-8DCC5AAF71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D1D699-C310-44B7-A477-2B68471F9D2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D8138EB-4D67-451B-BEC8-422CF3390A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08642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BD2CEB8-A5A8-4A59-8AD0-EEB8FA5A8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1613" cy="58562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9E8E264-2402-4A66-A38E-531DE4675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8562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2D42188-BA16-4FAE-B3C0-4DB0C1DF1C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1595C17-2B47-4F60-A310-28932ED3B0A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89E9A5-20AD-4327-BA4A-E7DA553B03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96357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4A1E84-1D71-439C-BF8A-37E45ABD2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E1910D-2722-4D09-A737-849073E08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5F408A7-64FE-4A7B-833E-A60CFDE918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3FA2B90-88BC-405A-90BF-E2058056132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9751C4-133B-4A2F-B049-439EEF2B33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010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F77268-A952-4566-9A25-6A520DD7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BCC5D4-1B7B-4167-8F0B-0EC43258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87E9BA3-D197-4F6C-9246-E9A4BD2204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2F1F8F7-5DAB-4818-9EA4-E1F49B0B04D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2C53511-1756-496D-964D-B10A02E468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40918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477CB5-4136-4DF2-A664-030E55D7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BA76736-D843-44CC-8E1F-E02D90F21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6A5E76D-0F6C-4732-8FAE-8A8C520722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39A170D-B4A1-4DB7-8152-9F0FE521636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AAD604-4D43-43A1-9A9F-9C75137304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4623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64EF67-3F8E-4118-B075-3BF8450DF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B113C1-4366-4758-9E61-107403C0F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4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082440F-FD10-4C24-962F-6F44637C7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1600" cy="434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D61996-76AD-452C-A3B2-0EC4B85538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B8B216-8949-49CB-972E-974445E8E7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9DBBBA8-3CF9-4F7D-BF1B-5FD13907FE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70411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85D8B9-67BD-4B60-B4C8-176B6304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F49336E-7CA6-45CD-B80A-8030698BB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BA09751-56BB-4CB0-84B8-8E083FA21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9029CF3-E18B-4A15-BB95-E7B51123A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88F1B2A-0B93-4BAE-93FC-1801FF568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139B32B-6810-4FC2-9D5F-58CA4058A9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A812919E-7967-4FA6-AD49-3EFDA0FA525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C597BD-F009-409B-BCD4-F4D58CEFCD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999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E53BB1-F27B-43D7-8129-511398BA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246D0E-B8A7-488C-A47A-AC7804BC1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3F2CF81-E150-4DEE-920A-9B73BEF95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22FC65F-A883-464A-83B3-BC23A20868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8B444E-E120-441C-BA64-45A828D983F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FCA25A-BD70-4E4B-B0E5-18DB9BEB73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779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116DC6-B7D0-475B-9C8C-C0D81CCA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2A4D394-8266-4700-83FC-0E70543A0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DA9FA83-2061-44E4-A99B-9B902394AA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1D3286-D7E6-4245-8242-E9BC390522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42215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D4F300D-468E-4368-8951-143D59C5E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1899B5EC-0095-4E37-9824-6DC7A1EFCD0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2F702DB-A684-448F-85A0-7B8F27F2A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24559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D3225A-0D4F-43D0-952F-E984E27A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64917D-4C4D-4591-9491-E7C9C3DAB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C1929B4-DC12-41C6-9859-9F51B2259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10E13F6-8114-4015-884B-1509349980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DF5583-157A-42E4-8457-47D5AE0330B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19F3F36-2285-467C-887D-97CB45B9C4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13250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43E4D-BD3B-439D-8E5E-9CB3B6A9A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B05DF84-323B-4E9C-A560-FF16CCA3F6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AFE0F57-9066-4E69-B4E1-941A12939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25DB068-F3D7-4E71-A5DF-A1D2C22825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4A69C6-CF16-41CC-80D6-8C6FB0E9138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2FB192-BA29-4715-82B9-C24B33AC74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1407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11F353-E91C-4137-B4F6-C9C764749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23EF8FE-D028-4486-8A02-8A3CB54F5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70060F-2845-4B20-B077-A7466840E0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CE693FA-8993-4DB1-B43C-DE26A7538F9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0ECAE0-BB84-428E-BE83-0CF7DB4DF1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77443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AAD7A1D-DDB6-4D8E-BC24-17519F5A9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7313" cy="58102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C245F93-1386-4CD7-BF46-1CEB2EE74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02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1ADA84-8E4D-49D5-B565-BD831F1B4D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C474417-4742-4052-A56F-A40AC19284C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101EF7-22C5-49DB-8E7F-34A64DBE9C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94597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682E-7D49-46DF-BD48-95EEEB57E946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818-92AC-46C7-995F-0BF16F31A18D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A3DD-C9AE-4E7C-9BB2-C277D1FAB026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7974-684E-4214-B3C6-B1F92DF909B8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2EB648-A318-4CE4-AD9D-07C343719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4776FC4-9457-47CC-B4D6-66808E944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96CAEEF-0333-4811-96E4-AEE251366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6245548-B803-46AA-81AC-A3D7666D5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9F62F3B-B9E1-4F70-AA86-4CC7D7DAB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7080123-DFE8-48D3-90B2-829B1CE99B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A2B93384-F87A-4577-BBA3-F8948401DC0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53A84C-D66E-4A8E-B1E9-34B6ED707C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5096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165C-4E18-489F-AF7B-4E785ECEDB73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709A-30E9-4E23-A0C9-74445586A212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E82F-C35D-4426-81C1-F2A0B152D6D6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B12F-8382-4A70-A2AE-8EAC01FDE7E1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7BA51-EF16-4A00-A963-9070B4FA2307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2432-D049-4D5C-A5EB-FF45A3FE1392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EBCB-5710-4389-82F1-406ADA5C0494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8C806C-3C1C-42E8-876C-E8520F53A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4205D4F-B7C0-4473-9ACE-75BB20ECE1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4053010-919D-4A56-9CA1-0BB16DC972F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DB022F-8539-40E8-95CD-04962123B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50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C323FDF-51A2-4729-A264-057D95E8BE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467CAC5A-6172-4523-87F6-95997DB7E3C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09DCF0-C642-42B1-A240-E45780C462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67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522380-FD8D-4503-A115-3A3979F7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1A63BD-E1D0-404E-96FA-CF7F286D4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64B2EF3-C1D3-4634-908A-204127A5C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440F145-230C-4E00-8476-30EC272101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0C90825-E2D1-4B5F-8540-62452C308A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836792-39AF-4F1F-BF1C-7C11B13EF9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19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4E232D-382D-4B5D-9D09-F2BEAE78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BE17632-D976-4480-B858-1F0FEC3BB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7FF64E8-4A8E-4B46-AFAC-090B2CB0C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4753D3-A7B5-4324-89FE-9D7ED9CFBA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421F8D-7E72-4CF3-950E-EA0783216D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E7AECD-F9E4-47E6-8A6F-FC37656D3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887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="" xmlns:a16="http://schemas.microsoft.com/office/drawing/2014/main" id="{E27F5A26-A0B8-4B82-BE24-0846F31D5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42413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мышьюОбразец заголовка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CD5516F-9AE7-4E3C-A388-BBA959EBBDA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="" xmlns:a16="http://schemas.microsoft.com/office/drawing/2014/main" id="{EF39921B-6480-4E92-A1C9-E95F44666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F770DA2C-3170-48E7-8064-05172065F3D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D16B1037-F3F7-4AD6-97CC-571B590219E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2045D164-788D-4A24-ADBF-DE4EB7361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97" r:id="rId10"/>
    <p:sldLayoutId id="2147483698" r:id="rId11"/>
    <p:sldLayoutId id="2147483696" r:id="rId12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="" xmlns:a16="http://schemas.microsoft.com/office/drawing/2014/main" id="{3DA25A15-0B9B-4700-9BDD-C3068E027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мышьюОбразец заголовка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55A03AB-386B-4A92-971A-872E4D1EAD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="" xmlns:a16="http://schemas.microsoft.com/office/drawing/2014/main" id="{F963EBE2-A31B-4BA6-81BA-D76A2114E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49DB75F5-7141-4DFA-93F3-428F6239CB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B10FB9EE-C1E0-43B8-8E24-C29A5C31905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12E6FA16-F974-464F-83EA-747EE4B1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673" r:id="rId11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="" xmlns:a16="http://schemas.microsoft.com/office/drawing/2014/main" id="{B9343994-256D-488A-97AF-B77CB90433F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3074" name="Text Box 2">
            <a:extLst>
              <a:ext uri="{FF2B5EF4-FFF2-40B4-BE49-F238E27FC236}">
                <a16:creationId xmlns="" xmlns:a16="http://schemas.microsoft.com/office/drawing/2014/main" id="{45A1880D-0726-479F-ABEA-BA2FEB240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57579C90-BAF2-49E8-A033-C3B5540CE7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22695794-B5A3-4ECA-8D6E-30878731022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18BBAC69-2720-4911-8665-6DF4F0BDC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1FD8C158-7FA8-41F5-9E88-7EFF85016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="" xmlns:a16="http://schemas.microsoft.com/office/drawing/2014/main" id="{1E4B0A18-A149-47D0-9DF4-88DE04B99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мышьюОбразец заголовка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5BAC6577-21CE-463A-9CA7-09D1E23ED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0"/>
            <a:r>
              <a:rPr lang="en-GB" altLang="ru-RU"/>
              <a:t>Девятый уровень структурыОбразец текста</a:t>
            </a:r>
          </a:p>
          <a:p>
            <a:pPr lvl="1"/>
            <a:r>
              <a:rPr lang="en-GB" altLang="ru-RU"/>
              <a:t>Второй уровень</a:t>
            </a:r>
          </a:p>
          <a:p>
            <a:pPr lvl="2"/>
            <a:r>
              <a:rPr lang="en-GB" altLang="ru-RU"/>
              <a:t>Третий уровень</a:t>
            </a:r>
          </a:p>
          <a:p>
            <a:pPr lvl="3"/>
            <a:r>
              <a:rPr lang="en-GB" altLang="ru-RU"/>
              <a:t>Четвертый уровень</a:t>
            </a:r>
          </a:p>
          <a:p>
            <a:pPr lvl="4"/>
            <a:r>
              <a:rPr lang="en-GB" altLang="ru-RU"/>
              <a:t>Пятый уровень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261D434E-EE06-40AA-B2B6-A2F0E3752C1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r>
              <a:rPr lang="ru-RU" altLang="ru-RU"/>
              <a:t>29.1.20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="" xmlns:a16="http://schemas.microsoft.com/office/drawing/2014/main" id="{AFDA0EF8-C292-4396-8EE2-C54F1D03A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CC3D162D-338C-405F-BAB6-976A870D6F2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5D9566E5-D2EB-4A4C-AC47-98B3B00764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D303-9C0F-486D-BBC9-564FB71E806F}" type="datetime1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="" xmlns:a16="http://schemas.microsoft.com/office/drawing/2014/main" id="{E10926CD-AF40-4BF1-926C-B6E51E892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8" y="1916832"/>
            <a:ext cx="973296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ru-RU" altLang="ru-RU" sz="6600" b="1" dirty="0">
                <a:solidFill>
                  <a:srgbClr val="C00000"/>
                </a:solidFill>
                <a:latin typeface="Calibri"/>
                <a:ea typeface="Microsoft YaHei"/>
                <a:cs typeface="Calibri"/>
              </a:rPr>
              <a:t>Общественный транспорт города Перми.</a:t>
            </a:r>
          </a:p>
          <a:p>
            <a:pPr algn="ctr" hangingPunct="1">
              <a:lnSpc>
                <a:spcPct val="100000"/>
              </a:lnSpc>
            </a:pPr>
            <a:r>
              <a:rPr lang="ru-RU" altLang="ru-RU" sz="6600" b="1" dirty="0">
                <a:solidFill>
                  <a:srgbClr val="C00000"/>
                </a:solidFill>
                <a:latin typeface="Calibri"/>
                <a:ea typeface="Microsoft YaHei"/>
                <a:cs typeface="Calibri"/>
              </a:rPr>
              <a:t>Новое тарифное меню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="" xmlns:a16="http://schemas.microsoft.com/office/drawing/2014/main" id="{A23A91F6-8F3C-42FE-A884-B5166842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</a:pPr>
            <a:fld id="{6E13E2DE-BAAC-4E2C-9C5B-AD69683EA291}" type="slidenum">
              <a:rPr lang="ru-RU" altLang="ru-RU">
                <a:latin typeface="Calibri" panose="020F0502020204030204" pitchFamily="34" charset="0"/>
                <a:cs typeface="Lucida Sans Unicode" panose="020B0602030504020204" pitchFamily="34" charset="0"/>
              </a:rPr>
              <a:pPr hangingPunct="1">
                <a:lnSpc>
                  <a:spcPct val="100000"/>
                </a:lnSpc>
              </a:pPr>
              <a:t>2</a:t>
            </a:fld>
            <a:endParaRPr lang="ru-RU" altLang="ru-RU"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B97A9F39-A758-4AFC-A263-5FDF5B466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5616575"/>
            <a:ext cx="1036796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Text Box 4">
            <a:extLst>
              <a:ext uri="{FF2B5EF4-FFF2-40B4-BE49-F238E27FC236}">
                <a16:creationId xmlns="" xmlns:a16="http://schemas.microsoft.com/office/drawing/2014/main" id="{54144022-6F19-42AB-A7BE-17FAD5B0F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" y="1370013"/>
            <a:ext cx="4863034" cy="8588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altLang="ru-RU" sz="2800" b="1" dirty="0">
                <a:latin typeface="Calibri"/>
                <a:cs typeface="Calibri"/>
              </a:rPr>
              <a:t>Наличная оплата: 26 рублей</a:t>
            </a:r>
            <a:endParaRPr lang="ru-RU" sz="2800" dirty="0"/>
          </a:p>
          <a:p>
            <a:endParaRPr lang="ru-RU" altLang="ru-RU" sz="2800" b="1" dirty="0">
              <a:latin typeface="Calibri"/>
              <a:cs typeface="Calibri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="" xmlns:a16="http://schemas.microsoft.com/office/drawing/2014/main" id="{42FCB241-997B-4D26-9F75-21CC07F15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400" y="2374900"/>
            <a:ext cx="6418263" cy="647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ru-RU" altLang="ru-RU" sz="2800" b="1" dirty="0">
                <a:latin typeface="Calibri"/>
                <a:ea typeface="Microsoft YaHei"/>
                <a:cs typeface="Calibri"/>
              </a:rPr>
              <a:t>Безналичная оплата: 24 рубля</a:t>
            </a:r>
          </a:p>
        </p:txBody>
      </p:sp>
      <p:pic>
        <p:nvPicPr>
          <p:cNvPr id="7175" name="Picture 7">
            <a:extLst>
              <a:ext uri="{FF2B5EF4-FFF2-40B4-BE49-F238E27FC236}">
                <a16:creationId xmlns="" xmlns:a16="http://schemas.microsoft.com/office/drawing/2014/main" id="{857019A4-3433-400C-A66F-FA2F99765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2230438"/>
            <a:ext cx="3875087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7" name="Picture 9">
            <a:extLst>
              <a:ext uri="{FF2B5EF4-FFF2-40B4-BE49-F238E27FC236}">
                <a16:creationId xmlns="" xmlns:a16="http://schemas.microsoft.com/office/drawing/2014/main" id="{5A712112-7919-4A65-AF98-556CCD1C6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525" y="3509963"/>
            <a:ext cx="3590925" cy="224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Рисунок 2" descr="Изображение выглядит как рисунок, знак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581EA725-5E7C-485F-BB4A-5FD72DDEE6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4325" y="3513108"/>
            <a:ext cx="3638550" cy="2336859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="" xmlns:a16="http://schemas.microsoft.com/office/drawing/2014/main" id="{D0C575ED-F3EA-4241-A0D2-35ED332D8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3070224"/>
            <a:ext cx="3636963" cy="647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ru-RU" altLang="ru-RU" dirty="0">
                <a:latin typeface="Arial"/>
                <a:ea typeface="Microsoft YaHei"/>
                <a:cs typeface="Arial"/>
              </a:rPr>
              <a:t>Транспортная карта</a:t>
            </a:r>
            <a:endParaRPr lang="ru-RU" dirty="0"/>
          </a:p>
        </p:txBody>
      </p:sp>
      <p:sp>
        <p:nvSpPr>
          <p:cNvPr id="14" name="Text Box 5">
            <a:extLst>
              <a:ext uri="{FF2B5EF4-FFF2-40B4-BE49-F238E27FC236}">
                <a16:creationId xmlns="" xmlns:a16="http://schemas.microsoft.com/office/drawing/2014/main" id="{765FCEF3-8BC0-476C-997D-48393C98D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750" y="3108324"/>
            <a:ext cx="3636963" cy="647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ru-RU" altLang="ru-RU" dirty="0">
                <a:latin typeface="Arial"/>
                <a:ea typeface="Microsoft YaHei"/>
                <a:cs typeface="Arial"/>
              </a:rPr>
              <a:t>Банковская карта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1832FB6-8507-4CA1-86C7-41B318188047}"/>
              </a:ext>
            </a:extLst>
          </p:cNvPr>
          <p:cNvSpPr txBox="1"/>
          <p:nvPr/>
        </p:nvSpPr>
        <p:spPr>
          <a:xfrm>
            <a:off x="296863" y="180975"/>
            <a:ext cx="11677650" cy="8651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  <a:latin typeface="Calibri"/>
                <a:ea typeface="Microsoft YaHei"/>
                <a:cs typeface="Calibri"/>
              </a:rPr>
              <a:t>Тариф с 1 февраля 2020 г.</a:t>
            </a:r>
            <a:endParaRPr lang="ru-RU" sz="540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3">
            <a:extLst>
              <a:ext uri="{FF2B5EF4-FFF2-40B4-BE49-F238E27FC236}">
                <a16:creationId xmlns="" xmlns:a16="http://schemas.microsoft.com/office/drawing/2014/main" id="{5185858C-E883-4C3B-A804-FABD8802E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42836"/>
              </p:ext>
            </p:extLst>
          </p:nvPr>
        </p:nvGraphicFramePr>
        <p:xfrm>
          <a:off x="325755" y="941451"/>
          <a:ext cx="5604440" cy="353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5565">
                  <a:extLst>
                    <a:ext uri="{9D8B030D-6E8A-4147-A177-3AD203B41FA5}">
                      <a16:colId xmlns="" xmlns:a16="http://schemas.microsoft.com/office/drawing/2014/main" val="343357798"/>
                    </a:ext>
                  </a:extLst>
                </a:gridCol>
                <a:gridCol w="1188875">
                  <a:extLst>
                    <a:ext uri="{9D8B030D-6E8A-4147-A177-3AD203B41FA5}">
                      <a16:colId xmlns="" xmlns:a16="http://schemas.microsoft.com/office/drawing/2014/main" val="425489648"/>
                    </a:ext>
                  </a:extLst>
                </a:gridCol>
              </a:tblGrid>
              <a:tr h="59867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Общегражданские проездные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Цена,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2015631"/>
                  </a:ext>
                </a:extLst>
              </a:tr>
              <a:tr h="558087">
                <a:tc>
                  <a:txBody>
                    <a:bodyPr/>
                    <a:lstStyle/>
                    <a:p>
                      <a:r>
                        <a:rPr lang="ru-RU" sz="2000" dirty="0"/>
                        <a:t>Проездной на 60 поездок на 1 месяц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1 404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3283825"/>
                  </a:ext>
                </a:extLst>
              </a:tr>
              <a:tr h="568235">
                <a:tc>
                  <a:txBody>
                    <a:bodyPr/>
                    <a:lstStyle/>
                    <a:p>
                      <a:r>
                        <a:rPr lang="ru-RU" sz="2000" dirty="0" err="1"/>
                        <a:t>Безлимит</a:t>
                      </a:r>
                      <a:r>
                        <a:rPr lang="ru-RU" sz="2000" dirty="0"/>
                        <a:t> на сутки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2876877"/>
                  </a:ext>
                </a:extLst>
              </a:tr>
              <a:tr h="56823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 err="1">
                          <a:latin typeface="Calibri"/>
                        </a:rPr>
                        <a:t>Безлимит</a:t>
                      </a:r>
                      <a:r>
                        <a:rPr lang="ru-RU" sz="2000" b="0" i="0" u="none" strike="noStrike" noProof="0" dirty="0">
                          <a:latin typeface="Calibri"/>
                        </a:rPr>
                        <a:t> на месяц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2 232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0331952"/>
                  </a:ext>
                </a:extLst>
              </a:tr>
              <a:tr h="56823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 err="1">
                          <a:latin typeface="Calibri"/>
                        </a:rPr>
                        <a:t>Безлимит</a:t>
                      </a:r>
                      <a:r>
                        <a:rPr lang="ru-RU" sz="2000" b="0" i="0" u="none" strike="noStrike" noProof="0" dirty="0">
                          <a:latin typeface="Calibri"/>
                        </a:rPr>
                        <a:t> на квартал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6 302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073378"/>
                  </a:ext>
                </a:extLst>
              </a:tr>
              <a:tr h="56823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 err="1">
                          <a:latin typeface="Calibri"/>
                        </a:rPr>
                        <a:t>Безлимит</a:t>
                      </a:r>
                      <a:r>
                        <a:rPr lang="ru-RU" sz="2000" b="0" i="0" u="none" strike="noStrike" noProof="0" dirty="0">
                          <a:latin typeface="Calibri"/>
                        </a:rPr>
                        <a:t> на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18 907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4770423"/>
                  </a:ext>
                </a:extLst>
              </a:tr>
            </a:tbl>
          </a:graphicData>
        </a:graphic>
      </p:graphicFrame>
      <p:graphicFrame>
        <p:nvGraphicFramePr>
          <p:cNvPr id="10" name="Таблица 3">
            <a:extLst>
              <a:ext uri="{FF2B5EF4-FFF2-40B4-BE49-F238E27FC236}">
                <a16:creationId xmlns="" xmlns:a16="http://schemas.microsoft.com/office/drawing/2014/main" id="{DC93657A-3D6C-49F9-8E6E-B9DE44D05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84307"/>
              </p:ext>
            </p:extLst>
          </p:nvPr>
        </p:nvGraphicFramePr>
        <p:xfrm>
          <a:off x="6231255" y="970025"/>
          <a:ext cx="5604440" cy="3564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5565">
                  <a:extLst>
                    <a:ext uri="{9D8B030D-6E8A-4147-A177-3AD203B41FA5}">
                      <a16:colId xmlns="" xmlns:a16="http://schemas.microsoft.com/office/drawing/2014/main" val="343357798"/>
                    </a:ext>
                  </a:extLst>
                </a:gridCol>
                <a:gridCol w="1188875">
                  <a:extLst>
                    <a:ext uri="{9D8B030D-6E8A-4147-A177-3AD203B41FA5}">
                      <a16:colId xmlns="" xmlns:a16="http://schemas.microsoft.com/office/drawing/2014/main" val="425489648"/>
                    </a:ext>
                  </a:extLst>
                </a:gridCol>
              </a:tblGrid>
              <a:tr h="60329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000" b="1" dirty="0"/>
                        <a:t>Льготные проездные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Цена,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2015631"/>
                  </a:ext>
                </a:extLst>
              </a:tr>
              <a:tr h="726001">
                <a:tc>
                  <a:txBody>
                    <a:bodyPr/>
                    <a:lstStyle/>
                    <a:p>
                      <a:r>
                        <a:rPr lang="ru-RU" sz="2000" dirty="0"/>
                        <a:t>Проездной на 30 поездок для школьников, студентов, пенсионеров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546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3283825"/>
                  </a:ext>
                </a:extLst>
              </a:tr>
              <a:tr h="72600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>
                          <a:latin typeface="Calibri"/>
                        </a:rPr>
                        <a:t>Проездной на 60 поездок для </a:t>
                      </a:r>
                      <a:endParaRPr lang="ru-RU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>
                          <a:latin typeface="Calibri"/>
                        </a:rPr>
                        <a:t>школьников, студентов, пенсионеров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936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2876877"/>
                  </a:ext>
                </a:extLst>
              </a:tr>
              <a:tr h="72600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>
                          <a:latin typeface="Calibri"/>
                        </a:rPr>
                        <a:t>П</a:t>
                      </a:r>
                      <a:r>
                        <a:rPr lang="ru-RU" sz="2000" b="0" i="0" u="none" strike="noStrike" noProof="0" dirty="0"/>
                        <a:t>роездной на 90 поездок для  пенсионеров</a:t>
                      </a:r>
                      <a:endParaRPr lang="ru-RU" sz="2000" b="0" i="0" u="none" strike="noStrike" noProof="0" dirty="0" err="1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2000" dirty="0"/>
                        <a:t>1 170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0331952"/>
                  </a:ext>
                </a:extLst>
              </a:tr>
              <a:tr h="68509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0" i="0" u="none" strike="noStrike" noProof="0" dirty="0" err="1">
                          <a:latin typeface="Calibri"/>
                        </a:rPr>
                        <a:t>Безлимит</a:t>
                      </a:r>
                      <a:r>
                        <a:rPr lang="ru-RU" sz="2000" b="0" i="0" u="none" strike="noStrike" noProof="0" dirty="0">
                          <a:latin typeface="Calibri"/>
                        </a:rPr>
                        <a:t> для школьников и студентов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1 313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0733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84FA90-2ABC-4D8D-A887-8CC232D4D853}"/>
              </a:ext>
            </a:extLst>
          </p:cNvPr>
          <p:cNvSpPr txBox="1"/>
          <p:nvPr/>
        </p:nvSpPr>
        <p:spPr>
          <a:xfrm>
            <a:off x="263352" y="144962"/>
            <a:ext cx="11677650" cy="8651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  <a:latin typeface="Calibri"/>
                <a:ea typeface="Microsoft YaHei"/>
                <a:cs typeface="Calibri"/>
              </a:rPr>
              <a:t>Тарифное меню</a:t>
            </a:r>
            <a:endParaRPr lang="ru-RU" sz="540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7" name="Рисунок 7" descr="Изображение выглядит как рисунок, часы, счетчик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126436D0-93B9-4A96-B8A3-5B0D0FCA0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4653426"/>
            <a:ext cx="3343275" cy="2161248"/>
          </a:xfrm>
          <a:prstGeom prst="rect">
            <a:avLst/>
          </a:prstGeom>
        </p:spPr>
      </p:pic>
      <p:pic>
        <p:nvPicPr>
          <p:cNvPr id="9" name="Рисунок 10" descr="Изображение выглядит как знак, рисунок&#10;&#10;Описание создано с очень высокой степенью достоверности">
            <a:extLst>
              <a:ext uri="{FF2B5EF4-FFF2-40B4-BE49-F238E27FC236}">
                <a16:creationId xmlns="" xmlns:a16="http://schemas.microsoft.com/office/drawing/2014/main" id="{1EC1F099-05F0-4C21-89A9-24CFA6DDF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850" y="4653213"/>
            <a:ext cx="3343275" cy="216167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81A8CF-F2F8-46F4-9331-F6538672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34" y="178694"/>
            <a:ext cx="11143714" cy="65881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  <a:latin typeface="+mn-lt"/>
                <a:cs typeface="Calibri Light"/>
              </a:rPr>
              <a:t>Пункты продаж транспортных карт</a:t>
            </a:r>
            <a:endParaRPr lang="ru-RU" sz="5400" dirty="0"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080619" y="6368961"/>
            <a:ext cx="2743200" cy="365125"/>
          </a:xfrm>
        </p:spPr>
        <p:txBody>
          <a:bodyPr/>
          <a:lstStyle/>
          <a:p>
            <a:fld id="{285DC19C-03DA-4066-9FF7-D0BF1BC6D6F6}" type="slidenum">
              <a:rPr lang="ru-RU" sz="1400" b="1" smtClean="0">
                <a:solidFill>
                  <a:schemeClr val="tx1"/>
                </a:solidFill>
              </a:rPr>
              <a:pPr/>
              <a:t>4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33139" y="1194679"/>
            <a:ext cx="3675355" cy="61177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800" b="1" dirty="0">
                <a:latin typeface="Calibri"/>
                <a:ea typeface="Microsoft YaHei"/>
                <a:cs typeface="Calibri"/>
              </a:rPr>
              <a:t>Сегодня 37 точек:</a:t>
            </a:r>
            <a:endParaRPr lang="ru-RU" sz="2800" b="1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Aft>
                <a:spcPts val="1000"/>
              </a:spcAft>
              <a:buFont typeface="Arial" panose="02020603050405020304" pitchFamily="18" charset="0"/>
              <a:buChar char="•"/>
            </a:pPr>
            <a:r>
              <a:rPr lang="ru-RU" sz="2800" b="1" dirty="0" err="1">
                <a:latin typeface="Calibri"/>
                <a:ea typeface="Microsoft YaHei"/>
                <a:cs typeface="Calibri"/>
              </a:rPr>
              <a:t>Почтобанк</a:t>
            </a:r>
            <a:endParaRPr lang="ru-RU" sz="2800" b="1" dirty="0">
              <a:latin typeface="Calibri"/>
              <a:ea typeface="Microsoft YaHei"/>
              <a:cs typeface="Calibri"/>
            </a:endParaRPr>
          </a:p>
          <a:p>
            <a:pPr marL="342900" lvl="0" indent="-342900">
              <a:spcAft>
                <a:spcPts val="1000"/>
              </a:spcAft>
              <a:buFont typeface="Arial" panose="02020603050405020304" pitchFamily="18" charset="0"/>
              <a:buChar char="•"/>
            </a:pPr>
            <a:r>
              <a:rPr lang="ru-RU" sz="2800" b="1" dirty="0">
                <a:latin typeface="Calibri"/>
                <a:ea typeface="Microsoft YaHei"/>
                <a:cs typeface="Calibri"/>
              </a:rPr>
              <a:t>Центральные кассы</a:t>
            </a:r>
            <a:endParaRPr lang="ru-RU" sz="2800" b="1" dirty="0">
              <a:latin typeface="Calibri"/>
              <a:cs typeface="Calibri"/>
            </a:endParaRPr>
          </a:p>
          <a:p>
            <a:pPr lvl="0"/>
            <a:endParaRPr lang="ru-RU" sz="2800" dirty="0">
              <a:latin typeface="Calibri"/>
              <a:cs typeface="Calibri"/>
            </a:endParaRPr>
          </a:p>
          <a:p>
            <a:pPr lvl="0"/>
            <a:r>
              <a:rPr lang="ru-RU" sz="2800" dirty="0">
                <a:latin typeface="Calibri"/>
                <a:cs typeface="Calibri"/>
              </a:rPr>
              <a:t>В 2020 году планируется расширение до 150 точек продаж.</a:t>
            </a:r>
          </a:p>
          <a:p>
            <a:pPr lvl="0"/>
            <a:endParaRPr lang="ru-RU" sz="2800" dirty="0">
              <a:latin typeface="Calibri"/>
              <a:cs typeface="Calibri"/>
            </a:endParaRPr>
          </a:p>
          <a:p>
            <a:r>
              <a:rPr lang="ru-RU" sz="2800" dirty="0">
                <a:latin typeface="Calibri"/>
                <a:ea typeface="Microsoft YaHei"/>
                <a:cs typeface="Calibri"/>
              </a:rPr>
              <a:t>Карта принимается на всех маршрутах (кроме маршрутных такси).</a:t>
            </a:r>
            <a:endParaRPr lang="ru-RU" sz="2800" dirty="0">
              <a:latin typeface="Calibri"/>
              <a:cs typeface="Calibri"/>
            </a:endParaRPr>
          </a:p>
          <a:p>
            <a:endParaRPr lang="ru-RU" sz="2800" dirty="0">
              <a:latin typeface="Calibri"/>
              <a:cs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94" y="1194679"/>
            <a:ext cx="8129870" cy="5174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391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81A8CF-F2F8-46F4-9331-F6538672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34" y="178694"/>
            <a:ext cx="10515600" cy="658813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  <a:latin typeface="+mn-lt"/>
                <a:cs typeface="Calibri Light"/>
              </a:rPr>
              <a:t>Пополнение транспортной карты</a:t>
            </a:r>
            <a:endParaRPr lang="ru-RU" sz="5400" dirty="0"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080619" y="6368961"/>
            <a:ext cx="2743200" cy="365125"/>
          </a:xfrm>
        </p:spPr>
        <p:txBody>
          <a:bodyPr/>
          <a:lstStyle/>
          <a:p>
            <a:fld id="{285DC19C-03DA-4066-9FF7-D0BF1BC6D6F6}" type="slidenum">
              <a:rPr lang="ru-RU" sz="1400" b="1" smtClean="0">
                <a:solidFill>
                  <a:schemeClr val="tx1"/>
                </a:solidFill>
              </a:rPr>
              <a:pPr/>
              <a:t>5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09371986"/>
              </p:ext>
            </p:extLst>
          </p:nvPr>
        </p:nvGraphicFramePr>
        <p:xfrm>
          <a:off x="504424" y="950763"/>
          <a:ext cx="4919831" cy="4742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149" y="950984"/>
            <a:ext cx="2935670" cy="53521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956" y="950984"/>
            <a:ext cx="2949150" cy="5352162"/>
          </a:xfrm>
          <a:prstGeom prst="rect">
            <a:avLst/>
          </a:prstGeom>
        </p:spPr>
      </p:pic>
      <p:sp>
        <p:nvSpPr>
          <p:cNvPr id="277" name="TextBox 276">
            <a:extLst>
              <a:ext uri="{FF2B5EF4-FFF2-40B4-BE49-F238E27FC236}">
                <a16:creationId xmlns="" xmlns:a16="http://schemas.microsoft.com/office/drawing/2014/main" id="{653127A1-7434-4A64-BE5D-19F1FBC3DAF6}"/>
              </a:ext>
            </a:extLst>
          </p:cNvPr>
          <p:cNvSpPr txBox="1"/>
          <p:nvPr/>
        </p:nvSpPr>
        <p:spPr>
          <a:xfrm>
            <a:off x="552450" y="5772150"/>
            <a:ext cx="4676775" cy="6647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u="sng" dirty="0">
                <a:solidFill>
                  <a:srgbClr val="0070C0"/>
                </a:solidFill>
                <a:latin typeface="Calibri"/>
                <a:ea typeface="Microsoft YaHei"/>
              </a:rPr>
              <a:t>edem.permkrai.ru</a:t>
            </a:r>
            <a:endParaRPr lang="ru-RU" sz="4000" u="sng" dirty="0">
              <a:solidFill>
                <a:srgbClr val="0070C0"/>
              </a:solidFill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426330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81A8CF-F2F8-46F4-9331-F6538672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332656"/>
            <a:ext cx="10927690" cy="87404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+mn-lt"/>
                <a:cs typeface="Calibri Light"/>
              </a:rPr>
              <a:t>Информация по </a:t>
            </a:r>
            <a:r>
              <a:rPr lang="ru-RU" sz="5400" b="1" dirty="0">
                <a:solidFill>
                  <a:srgbClr val="C00000"/>
                </a:solidFill>
                <a:latin typeface="+mn-lt"/>
                <a:cs typeface="Calibri Light"/>
              </a:rPr>
              <a:t>транспортной </a:t>
            </a:r>
            <a:r>
              <a:rPr lang="ru-RU" sz="5400" b="1" dirty="0" smtClean="0">
                <a:solidFill>
                  <a:srgbClr val="C00000"/>
                </a:solidFill>
                <a:latin typeface="+mn-lt"/>
                <a:cs typeface="Calibri Light"/>
              </a:rPr>
              <a:t>карте</a:t>
            </a:r>
            <a:endParaRPr lang="ru-RU" sz="5400" dirty="0"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080619" y="6368961"/>
            <a:ext cx="2743200" cy="365125"/>
          </a:xfrm>
        </p:spPr>
        <p:txBody>
          <a:bodyPr/>
          <a:lstStyle/>
          <a:p>
            <a:fld id="{285DC19C-03DA-4066-9FF7-D0BF1BC6D6F6}" type="slidenum">
              <a:rPr lang="ru-RU" sz="1400" b="1" smtClean="0">
                <a:solidFill>
                  <a:schemeClr val="tx1"/>
                </a:solidFill>
              </a:rPr>
              <a:pPr/>
              <a:t>6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="" xmlns:a16="http://schemas.microsoft.com/office/drawing/2014/main" id="{653127A1-7434-4A64-BE5D-19F1FBC3DAF6}"/>
              </a:ext>
            </a:extLst>
          </p:cNvPr>
          <p:cNvSpPr txBox="1"/>
          <p:nvPr/>
        </p:nvSpPr>
        <p:spPr>
          <a:xfrm>
            <a:off x="2738414" y="1357298"/>
            <a:ext cx="6715172" cy="43858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6000" b="1" u="sng" dirty="0" smtClean="0">
              <a:solidFill>
                <a:srgbClr val="0070C0"/>
              </a:solidFill>
              <a:latin typeface="Calibri"/>
              <a:ea typeface="Microsoft YaHei"/>
            </a:endParaRPr>
          </a:p>
          <a:p>
            <a:pPr algn="ctr"/>
            <a:r>
              <a:rPr lang="ru-RU" sz="6000" b="1" u="sng" dirty="0" err="1" smtClean="0">
                <a:solidFill>
                  <a:srgbClr val="0070C0"/>
                </a:solidFill>
                <a:latin typeface="Calibri"/>
                <a:ea typeface="Microsoft YaHei"/>
              </a:rPr>
              <a:t>edem.permkrai.ru</a:t>
            </a:r>
            <a:endParaRPr lang="ru-RU" sz="6000" b="1" u="sng" dirty="0" smtClean="0">
              <a:solidFill>
                <a:srgbClr val="0070C0"/>
              </a:solidFill>
              <a:latin typeface="Calibri"/>
              <a:ea typeface="Microsoft YaHei"/>
            </a:endParaRPr>
          </a:p>
          <a:p>
            <a:pPr algn="ctr"/>
            <a:r>
              <a:rPr lang="en-US" sz="6000" b="1" u="sng" dirty="0" smtClean="0">
                <a:solidFill>
                  <a:srgbClr val="0070C0"/>
                </a:solidFill>
                <a:latin typeface="Calibri"/>
                <a:ea typeface="Microsoft YaHei"/>
              </a:rPr>
              <a:t>Gortransperm.ru</a:t>
            </a:r>
          </a:p>
          <a:p>
            <a:pPr algn="ctr"/>
            <a:r>
              <a:rPr lang="en-US" sz="6000" b="1" u="sng" dirty="0" smtClean="0">
                <a:solidFill>
                  <a:srgbClr val="0070C0"/>
                </a:solidFill>
                <a:latin typeface="Calibri"/>
                <a:ea typeface="Microsoft YaHei"/>
              </a:rPr>
              <a:t>250-25-50</a:t>
            </a:r>
          </a:p>
          <a:p>
            <a:pPr algn="ctr"/>
            <a:endParaRPr lang="ru-RU" sz="6000" b="1" u="sng" dirty="0">
              <a:solidFill>
                <a:srgbClr val="0070C0"/>
              </a:solidFill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42633086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136</Words>
  <Application>Microsoft Office PowerPoint</Application>
  <PresentationFormat>Произвольный</PresentationFormat>
  <Paragraphs>57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Пункты продаж транспортных карт</vt:lpstr>
      <vt:lpstr>Пополнение транспортной карты</vt:lpstr>
      <vt:lpstr>Информация по транспортной карте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Vlasova</dc:creator>
  <cp:lastModifiedBy>Семенова Елена Васильевна</cp:lastModifiedBy>
  <cp:revision>251</cp:revision>
  <cp:lastPrinted>1601-01-01T00:00:00Z</cp:lastPrinted>
  <dcterms:created xsi:type="dcterms:W3CDTF">1601-01-01T00:00:00Z</dcterms:created>
  <dcterms:modified xsi:type="dcterms:W3CDTF">2020-01-30T04:49:59Z</dcterms:modified>
</cp:coreProperties>
</file>