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57" r:id="rId4"/>
    <p:sldId id="260" r:id="rId5"/>
    <p:sldId id="274" r:id="rId6"/>
    <p:sldId id="261" r:id="rId7"/>
    <p:sldId id="269" r:id="rId8"/>
    <p:sldId id="273" r:id="rId9"/>
    <p:sldId id="259" r:id="rId10"/>
    <p:sldId id="268" r:id="rId11"/>
    <p:sldId id="262" r:id="rId12"/>
    <p:sldId id="263" r:id="rId13"/>
    <p:sldId id="264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323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1C6E77-7D21-4F7D-9859-474381B3D95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E3D384-67FF-41E7-A0D5-7D495384043A}">
      <dgm:prSet phldrT="[Текст]" custT="1"/>
      <dgm:spPr/>
      <dgm:t>
        <a:bodyPr/>
        <a:lstStyle/>
        <a:p>
          <a:r>
            <a:rPr lang="ru-RU" sz="3600" dirty="0" smtClean="0"/>
            <a:t>ДТП</a:t>
          </a:r>
        </a:p>
        <a:p>
          <a:r>
            <a:rPr lang="ru-RU" sz="3600" dirty="0" smtClean="0"/>
            <a:t>Причины</a:t>
          </a:r>
          <a:endParaRPr lang="ru-RU" sz="3600" dirty="0"/>
        </a:p>
      </dgm:t>
    </dgm:pt>
    <dgm:pt modelId="{CA1F0791-EC0E-4631-A4A3-6B5679A740A5}" type="parTrans" cxnId="{B1E40598-CAFF-43EC-9AC2-0EFAD3FA3417}">
      <dgm:prSet/>
      <dgm:spPr/>
      <dgm:t>
        <a:bodyPr/>
        <a:lstStyle/>
        <a:p>
          <a:endParaRPr lang="ru-RU"/>
        </a:p>
      </dgm:t>
    </dgm:pt>
    <dgm:pt modelId="{48F0D23E-97B7-4737-896F-A2771DBAD06E}" type="sibTrans" cxnId="{B1E40598-CAFF-43EC-9AC2-0EFAD3FA3417}">
      <dgm:prSet/>
      <dgm:spPr/>
      <dgm:t>
        <a:bodyPr/>
        <a:lstStyle/>
        <a:p>
          <a:endParaRPr lang="ru-RU"/>
        </a:p>
      </dgm:t>
    </dgm:pt>
    <dgm:pt modelId="{4F2A7637-79A2-47D9-8F94-3E6EE382DB95}">
      <dgm:prSet phldrT="[Текст]" custT="1"/>
      <dgm:spPr/>
      <dgm:t>
        <a:bodyPr/>
        <a:lstStyle/>
        <a:p>
          <a:r>
            <a:rPr lang="ru-RU" sz="2000" dirty="0" smtClean="0"/>
            <a:t>Пешеход</a:t>
          </a:r>
          <a:endParaRPr lang="ru-RU" sz="2000" dirty="0"/>
        </a:p>
      </dgm:t>
    </dgm:pt>
    <dgm:pt modelId="{0834827D-7205-4D3E-800F-07BF2FD59733}" type="parTrans" cxnId="{77ABC7A7-D18E-4658-8490-EA4ECD0F5A29}">
      <dgm:prSet/>
      <dgm:spPr/>
      <dgm:t>
        <a:bodyPr/>
        <a:lstStyle/>
        <a:p>
          <a:endParaRPr lang="ru-RU"/>
        </a:p>
      </dgm:t>
    </dgm:pt>
    <dgm:pt modelId="{8F01586B-52D7-4FDA-AF8F-B8C653DD3B32}" type="sibTrans" cxnId="{77ABC7A7-D18E-4658-8490-EA4ECD0F5A29}">
      <dgm:prSet/>
      <dgm:spPr/>
      <dgm:t>
        <a:bodyPr/>
        <a:lstStyle/>
        <a:p>
          <a:endParaRPr lang="ru-RU"/>
        </a:p>
      </dgm:t>
    </dgm:pt>
    <dgm:pt modelId="{162AFEAC-B13B-48A3-A7DE-A3AB63BC0146}">
      <dgm:prSet phldrT="[Текст]" custT="1"/>
      <dgm:spPr/>
      <dgm:t>
        <a:bodyPr/>
        <a:lstStyle/>
        <a:p>
          <a:pPr algn="ctr"/>
          <a:r>
            <a:rPr lang="ru-RU" sz="1400" dirty="0" smtClean="0"/>
            <a:t>1.Неинформированность</a:t>
          </a:r>
        </a:p>
        <a:p>
          <a:pPr algn="ctr"/>
          <a:r>
            <a:rPr lang="ru-RU" sz="1400" dirty="0" smtClean="0"/>
            <a:t>2.Состояние пешехода</a:t>
          </a:r>
        </a:p>
      </dgm:t>
    </dgm:pt>
    <dgm:pt modelId="{02F11C37-571D-40FD-B281-B11DC006AC88}" type="parTrans" cxnId="{75288ABA-E08B-4C44-A913-76F850D5162B}">
      <dgm:prSet/>
      <dgm:spPr/>
      <dgm:t>
        <a:bodyPr/>
        <a:lstStyle/>
        <a:p>
          <a:endParaRPr lang="ru-RU"/>
        </a:p>
      </dgm:t>
    </dgm:pt>
    <dgm:pt modelId="{FECD4239-9FBD-452C-A614-5B537B72246C}" type="sibTrans" cxnId="{75288ABA-E08B-4C44-A913-76F850D5162B}">
      <dgm:prSet/>
      <dgm:spPr/>
      <dgm:t>
        <a:bodyPr/>
        <a:lstStyle/>
        <a:p>
          <a:endParaRPr lang="ru-RU"/>
        </a:p>
      </dgm:t>
    </dgm:pt>
    <dgm:pt modelId="{A8C49080-191D-44A8-ADE6-D84FAFFA8020}">
      <dgm:prSet phldrT="[Текст]" custT="1"/>
      <dgm:spPr/>
      <dgm:t>
        <a:bodyPr/>
        <a:lstStyle/>
        <a:p>
          <a:r>
            <a:rPr lang="ru-RU" sz="2000" dirty="0" smtClean="0"/>
            <a:t>Водитель</a:t>
          </a:r>
          <a:endParaRPr lang="ru-RU" sz="2000" dirty="0"/>
        </a:p>
      </dgm:t>
    </dgm:pt>
    <dgm:pt modelId="{27C3762B-BBF5-4DAE-A6FE-B1628F906DC6}" type="parTrans" cxnId="{871CCE8B-2E95-4B6D-A078-A192E0E55B25}">
      <dgm:prSet/>
      <dgm:spPr/>
      <dgm:t>
        <a:bodyPr/>
        <a:lstStyle/>
        <a:p>
          <a:endParaRPr lang="ru-RU"/>
        </a:p>
      </dgm:t>
    </dgm:pt>
    <dgm:pt modelId="{30FC2ABF-50F7-48FE-B1F7-63E7F1BB00B6}" type="sibTrans" cxnId="{871CCE8B-2E95-4B6D-A078-A192E0E55B25}">
      <dgm:prSet/>
      <dgm:spPr/>
      <dgm:t>
        <a:bodyPr/>
        <a:lstStyle/>
        <a:p>
          <a:endParaRPr lang="ru-RU"/>
        </a:p>
      </dgm:t>
    </dgm:pt>
    <dgm:pt modelId="{5F1B38C6-8005-42C7-AF92-43D02D446ABE}">
      <dgm:prSet phldrT="[Текст]"/>
      <dgm:spPr/>
      <dgm:t>
        <a:bodyPr/>
        <a:lstStyle/>
        <a:p>
          <a:r>
            <a:rPr lang="ru-RU" dirty="0" smtClean="0"/>
            <a:t>1.Состояние водителя</a:t>
          </a:r>
        </a:p>
        <a:p>
          <a:r>
            <a:rPr lang="ru-RU" dirty="0" smtClean="0"/>
            <a:t>2.Неопытность, непрофессионализм</a:t>
          </a:r>
          <a:endParaRPr lang="ru-RU" dirty="0"/>
        </a:p>
      </dgm:t>
    </dgm:pt>
    <dgm:pt modelId="{2BC71930-D669-4B2A-9943-A1267E1790B3}" type="parTrans" cxnId="{A5377761-0996-4E86-AFC4-3EED3BF185C7}">
      <dgm:prSet/>
      <dgm:spPr/>
      <dgm:t>
        <a:bodyPr/>
        <a:lstStyle/>
        <a:p>
          <a:endParaRPr lang="ru-RU"/>
        </a:p>
      </dgm:t>
    </dgm:pt>
    <dgm:pt modelId="{471DAEBC-6F78-44FB-A944-D033476C4C4D}" type="sibTrans" cxnId="{A5377761-0996-4E86-AFC4-3EED3BF185C7}">
      <dgm:prSet/>
      <dgm:spPr/>
      <dgm:t>
        <a:bodyPr/>
        <a:lstStyle/>
        <a:p>
          <a:endParaRPr lang="ru-RU"/>
        </a:p>
      </dgm:t>
    </dgm:pt>
    <dgm:pt modelId="{ED960F3B-F536-4C1F-AA64-FB252BDF60A5}">
      <dgm:prSet custT="1"/>
      <dgm:spPr/>
      <dgm:t>
        <a:bodyPr/>
        <a:lstStyle/>
        <a:p>
          <a:r>
            <a:rPr lang="ru-RU" sz="2000" dirty="0" smtClean="0"/>
            <a:t>Транспорт и дороги</a:t>
          </a:r>
          <a:endParaRPr lang="ru-RU" sz="2000" dirty="0"/>
        </a:p>
      </dgm:t>
    </dgm:pt>
    <dgm:pt modelId="{80740FB7-5AE3-4957-A5BA-635A8116D51A}" type="parTrans" cxnId="{4770BDC5-5BC4-4164-B68B-EC0442C03D4F}">
      <dgm:prSet/>
      <dgm:spPr/>
      <dgm:t>
        <a:bodyPr/>
        <a:lstStyle/>
        <a:p>
          <a:endParaRPr lang="ru-RU"/>
        </a:p>
      </dgm:t>
    </dgm:pt>
    <dgm:pt modelId="{D40BA083-6946-408D-B7B9-15C6E2DA898A}" type="sibTrans" cxnId="{4770BDC5-5BC4-4164-B68B-EC0442C03D4F}">
      <dgm:prSet/>
      <dgm:spPr/>
      <dgm:t>
        <a:bodyPr/>
        <a:lstStyle/>
        <a:p>
          <a:endParaRPr lang="ru-RU"/>
        </a:p>
      </dgm:t>
    </dgm:pt>
    <dgm:pt modelId="{8072BAEC-8481-4529-90B2-62FC65DD4ED6}">
      <dgm:prSet/>
      <dgm:spPr/>
      <dgm:t>
        <a:bodyPr/>
        <a:lstStyle/>
        <a:p>
          <a:r>
            <a:rPr lang="ru-RU" dirty="0" smtClean="0"/>
            <a:t>1. Состояние дорог</a:t>
          </a:r>
        </a:p>
        <a:p>
          <a:r>
            <a:rPr lang="ru-RU" dirty="0" smtClean="0"/>
            <a:t>2.Техническое состояние транспорта</a:t>
          </a:r>
          <a:endParaRPr lang="ru-RU" dirty="0"/>
        </a:p>
      </dgm:t>
    </dgm:pt>
    <dgm:pt modelId="{ADACB346-B3A4-4C57-9D75-9F0AA306D150}" type="parTrans" cxnId="{C758936C-6195-4C76-B1D1-2F996BDF5640}">
      <dgm:prSet/>
      <dgm:spPr/>
      <dgm:t>
        <a:bodyPr/>
        <a:lstStyle/>
        <a:p>
          <a:endParaRPr lang="ru-RU"/>
        </a:p>
      </dgm:t>
    </dgm:pt>
    <dgm:pt modelId="{20F9B362-321B-4F78-9A02-738107F6E1AA}" type="sibTrans" cxnId="{C758936C-6195-4C76-B1D1-2F996BDF5640}">
      <dgm:prSet/>
      <dgm:spPr/>
      <dgm:t>
        <a:bodyPr/>
        <a:lstStyle/>
        <a:p>
          <a:endParaRPr lang="ru-RU"/>
        </a:p>
      </dgm:t>
    </dgm:pt>
    <dgm:pt modelId="{EAED0337-26D3-4096-B76B-C28BE36EA368}" type="pres">
      <dgm:prSet presAssocID="{621C6E77-7D21-4F7D-9859-474381B3D95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CFF7CE5-ACE9-4F84-BCDB-0B57C6A9D3BB}" type="pres">
      <dgm:prSet presAssocID="{B6E3D384-67FF-41E7-A0D5-7D495384043A}" presName="hierRoot1" presStyleCnt="0"/>
      <dgm:spPr/>
    </dgm:pt>
    <dgm:pt modelId="{C074D9DC-AA0D-4260-B113-CB60466638E8}" type="pres">
      <dgm:prSet presAssocID="{B6E3D384-67FF-41E7-A0D5-7D495384043A}" presName="composite" presStyleCnt="0"/>
      <dgm:spPr/>
    </dgm:pt>
    <dgm:pt modelId="{C5763F1B-55FE-437E-9CF8-1257EA43F60B}" type="pres">
      <dgm:prSet presAssocID="{B6E3D384-67FF-41E7-A0D5-7D495384043A}" presName="background" presStyleLbl="node0" presStyleIdx="0" presStyleCnt="1"/>
      <dgm:spPr/>
    </dgm:pt>
    <dgm:pt modelId="{91C0569F-17F7-4010-8C02-1ADEA3E528CF}" type="pres">
      <dgm:prSet presAssocID="{B6E3D384-67FF-41E7-A0D5-7D495384043A}" presName="text" presStyleLbl="fgAcc0" presStyleIdx="0" presStyleCnt="1" custScaleX="185162" custScaleY="1518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3C5C7E-4530-4FB1-B746-BD2C6305F663}" type="pres">
      <dgm:prSet presAssocID="{B6E3D384-67FF-41E7-A0D5-7D495384043A}" presName="hierChild2" presStyleCnt="0"/>
      <dgm:spPr/>
    </dgm:pt>
    <dgm:pt modelId="{35BCC39C-7091-4E98-9039-AC79EE56060D}" type="pres">
      <dgm:prSet presAssocID="{0834827D-7205-4D3E-800F-07BF2FD59733}" presName="Name10" presStyleLbl="parChTrans1D2" presStyleIdx="0" presStyleCnt="3"/>
      <dgm:spPr/>
      <dgm:t>
        <a:bodyPr/>
        <a:lstStyle/>
        <a:p>
          <a:endParaRPr lang="ru-RU"/>
        </a:p>
      </dgm:t>
    </dgm:pt>
    <dgm:pt modelId="{622847F1-5092-431C-B227-C2F6B42C40DF}" type="pres">
      <dgm:prSet presAssocID="{4F2A7637-79A2-47D9-8F94-3E6EE382DB95}" presName="hierRoot2" presStyleCnt="0"/>
      <dgm:spPr/>
    </dgm:pt>
    <dgm:pt modelId="{FB7848B5-7466-4BE5-932A-655F9636DA2E}" type="pres">
      <dgm:prSet presAssocID="{4F2A7637-79A2-47D9-8F94-3E6EE382DB95}" presName="composite2" presStyleCnt="0"/>
      <dgm:spPr/>
    </dgm:pt>
    <dgm:pt modelId="{7AA7F151-9672-4E10-953B-51EBA5C09C89}" type="pres">
      <dgm:prSet presAssocID="{4F2A7637-79A2-47D9-8F94-3E6EE382DB95}" presName="background2" presStyleLbl="node2" presStyleIdx="0" presStyleCnt="3"/>
      <dgm:spPr/>
    </dgm:pt>
    <dgm:pt modelId="{F1A020EF-046A-4A8B-89E7-A65650D80D11}" type="pres">
      <dgm:prSet presAssocID="{4F2A7637-79A2-47D9-8F94-3E6EE382DB9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D2A57D-59A7-4866-9ADF-D05A6D1BE2FF}" type="pres">
      <dgm:prSet presAssocID="{4F2A7637-79A2-47D9-8F94-3E6EE382DB95}" presName="hierChild3" presStyleCnt="0"/>
      <dgm:spPr/>
    </dgm:pt>
    <dgm:pt modelId="{E6849D8A-0862-4E3B-BD80-7CA37DDABA81}" type="pres">
      <dgm:prSet presAssocID="{02F11C37-571D-40FD-B281-B11DC006AC88}" presName="Name17" presStyleLbl="parChTrans1D3" presStyleIdx="0" presStyleCnt="3"/>
      <dgm:spPr/>
      <dgm:t>
        <a:bodyPr/>
        <a:lstStyle/>
        <a:p>
          <a:endParaRPr lang="ru-RU"/>
        </a:p>
      </dgm:t>
    </dgm:pt>
    <dgm:pt modelId="{8047D5F3-E03C-4C6A-9EE8-C541DB23B3A0}" type="pres">
      <dgm:prSet presAssocID="{162AFEAC-B13B-48A3-A7DE-A3AB63BC0146}" presName="hierRoot3" presStyleCnt="0"/>
      <dgm:spPr/>
    </dgm:pt>
    <dgm:pt modelId="{75ACB3CF-6385-4D43-B48E-05CBDF54629A}" type="pres">
      <dgm:prSet presAssocID="{162AFEAC-B13B-48A3-A7DE-A3AB63BC0146}" presName="composite3" presStyleCnt="0"/>
      <dgm:spPr/>
    </dgm:pt>
    <dgm:pt modelId="{46B95333-244A-4FDC-ABCB-20EF3FF33E4E}" type="pres">
      <dgm:prSet presAssocID="{162AFEAC-B13B-48A3-A7DE-A3AB63BC0146}" presName="background3" presStyleLbl="node3" presStyleIdx="0" presStyleCnt="3"/>
      <dgm:spPr/>
    </dgm:pt>
    <dgm:pt modelId="{AF60B081-ED68-44F6-BA7B-79042C8DE416}" type="pres">
      <dgm:prSet presAssocID="{162AFEAC-B13B-48A3-A7DE-A3AB63BC0146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7D33C0-3502-438F-AE2D-294D86A1EFEF}" type="pres">
      <dgm:prSet presAssocID="{162AFEAC-B13B-48A3-A7DE-A3AB63BC0146}" presName="hierChild4" presStyleCnt="0"/>
      <dgm:spPr/>
    </dgm:pt>
    <dgm:pt modelId="{EE4EFE60-F27A-4D16-A683-C6CF923D79BC}" type="pres">
      <dgm:prSet presAssocID="{27C3762B-BBF5-4DAE-A6FE-B1628F906DC6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FDBE384-A941-4739-8FAA-876F7EDBDD90}" type="pres">
      <dgm:prSet presAssocID="{A8C49080-191D-44A8-ADE6-D84FAFFA8020}" presName="hierRoot2" presStyleCnt="0"/>
      <dgm:spPr/>
    </dgm:pt>
    <dgm:pt modelId="{E373F63D-D01E-46C2-A67C-DAAC36CC1D52}" type="pres">
      <dgm:prSet presAssocID="{A8C49080-191D-44A8-ADE6-D84FAFFA8020}" presName="composite2" presStyleCnt="0"/>
      <dgm:spPr/>
    </dgm:pt>
    <dgm:pt modelId="{FB22C77C-C6D4-464D-8A7B-78E02F3315D6}" type="pres">
      <dgm:prSet presAssocID="{A8C49080-191D-44A8-ADE6-D84FAFFA8020}" presName="background2" presStyleLbl="node2" presStyleIdx="1" presStyleCnt="3"/>
      <dgm:spPr/>
    </dgm:pt>
    <dgm:pt modelId="{B1D1B11C-9647-4BE2-B9B8-6B434819FF78}" type="pres">
      <dgm:prSet presAssocID="{A8C49080-191D-44A8-ADE6-D84FAFFA8020}" presName="text2" presStyleLbl="fgAcc2" presStyleIdx="1" presStyleCnt="3" custLinFactNeighborX="208" custLinFactNeighborY="-54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0F415D-179C-46AC-A7D4-0247B2CD7498}" type="pres">
      <dgm:prSet presAssocID="{A8C49080-191D-44A8-ADE6-D84FAFFA8020}" presName="hierChild3" presStyleCnt="0"/>
      <dgm:spPr/>
    </dgm:pt>
    <dgm:pt modelId="{81CB8C04-D349-4F4D-AC55-EDCF4D13B995}" type="pres">
      <dgm:prSet presAssocID="{2BC71930-D669-4B2A-9943-A1267E1790B3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F962534-5859-445E-9320-80E4B123EF57}" type="pres">
      <dgm:prSet presAssocID="{5F1B38C6-8005-42C7-AF92-43D02D446ABE}" presName="hierRoot3" presStyleCnt="0"/>
      <dgm:spPr/>
    </dgm:pt>
    <dgm:pt modelId="{823850B7-D3B7-4C60-A738-3CF85A82D079}" type="pres">
      <dgm:prSet presAssocID="{5F1B38C6-8005-42C7-AF92-43D02D446ABE}" presName="composite3" presStyleCnt="0"/>
      <dgm:spPr/>
    </dgm:pt>
    <dgm:pt modelId="{9648B339-C1CD-4278-B297-1C55B36908D5}" type="pres">
      <dgm:prSet presAssocID="{5F1B38C6-8005-42C7-AF92-43D02D446ABE}" presName="background3" presStyleLbl="node3" presStyleIdx="1" presStyleCnt="3"/>
      <dgm:spPr/>
    </dgm:pt>
    <dgm:pt modelId="{35F6717B-6BB0-4323-A478-B862C5570961}" type="pres">
      <dgm:prSet presAssocID="{5F1B38C6-8005-42C7-AF92-43D02D446ABE}" presName="text3" presStyleLbl="fgAcc3" presStyleIdx="1" presStyleCnt="3" custLinFactNeighborX="109" custLinFactNeighborY="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E161DA-7A9D-4EE9-8912-490B524884D7}" type="pres">
      <dgm:prSet presAssocID="{5F1B38C6-8005-42C7-AF92-43D02D446ABE}" presName="hierChild4" presStyleCnt="0"/>
      <dgm:spPr/>
    </dgm:pt>
    <dgm:pt modelId="{D520B9F2-4EAA-415C-83C6-83E0B162C17E}" type="pres">
      <dgm:prSet presAssocID="{80740FB7-5AE3-4957-A5BA-635A8116D51A}" presName="Name10" presStyleLbl="parChTrans1D2" presStyleIdx="2" presStyleCnt="3"/>
      <dgm:spPr/>
      <dgm:t>
        <a:bodyPr/>
        <a:lstStyle/>
        <a:p>
          <a:endParaRPr lang="ru-RU"/>
        </a:p>
      </dgm:t>
    </dgm:pt>
    <dgm:pt modelId="{88C99599-0AC3-4B34-8EB9-B4DF4D6F08D4}" type="pres">
      <dgm:prSet presAssocID="{ED960F3B-F536-4C1F-AA64-FB252BDF60A5}" presName="hierRoot2" presStyleCnt="0"/>
      <dgm:spPr/>
    </dgm:pt>
    <dgm:pt modelId="{53C26C86-E9B5-4398-B245-E2DFE7FD5DA5}" type="pres">
      <dgm:prSet presAssocID="{ED960F3B-F536-4C1F-AA64-FB252BDF60A5}" presName="composite2" presStyleCnt="0"/>
      <dgm:spPr/>
    </dgm:pt>
    <dgm:pt modelId="{FFC4D2DC-D085-464F-99DA-7F4BD265DB06}" type="pres">
      <dgm:prSet presAssocID="{ED960F3B-F536-4C1F-AA64-FB252BDF60A5}" presName="background2" presStyleLbl="node2" presStyleIdx="2" presStyleCnt="3"/>
      <dgm:spPr/>
    </dgm:pt>
    <dgm:pt modelId="{F65D292C-A7F9-47B9-8A72-810D7C6990C9}" type="pres">
      <dgm:prSet presAssocID="{ED960F3B-F536-4C1F-AA64-FB252BDF60A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2F77F9-8C96-44D6-860C-86DC8E6792CF}" type="pres">
      <dgm:prSet presAssocID="{ED960F3B-F536-4C1F-AA64-FB252BDF60A5}" presName="hierChild3" presStyleCnt="0"/>
      <dgm:spPr/>
    </dgm:pt>
    <dgm:pt modelId="{F19AF877-A4A9-4FAE-867C-7AA1D6F9B2BB}" type="pres">
      <dgm:prSet presAssocID="{ADACB346-B3A4-4C57-9D75-9F0AA306D150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41909B3-72AF-4A6A-A2A3-AFF3A8D81D08}" type="pres">
      <dgm:prSet presAssocID="{8072BAEC-8481-4529-90B2-62FC65DD4ED6}" presName="hierRoot3" presStyleCnt="0"/>
      <dgm:spPr/>
    </dgm:pt>
    <dgm:pt modelId="{0E7A6566-95C0-4621-B296-1B1AE512A406}" type="pres">
      <dgm:prSet presAssocID="{8072BAEC-8481-4529-90B2-62FC65DD4ED6}" presName="composite3" presStyleCnt="0"/>
      <dgm:spPr/>
    </dgm:pt>
    <dgm:pt modelId="{2A483CD4-8642-403F-94CF-AD3917A6F4FF}" type="pres">
      <dgm:prSet presAssocID="{8072BAEC-8481-4529-90B2-62FC65DD4ED6}" presName="background3" presStyleLbl="node3" presStyleIdx="2" presStyleCnt="3"/>
      <dgm:spPr/>
    </dgm:pt>
    <dgm:pt modelId="{718A24B6-9E17-4C91-85C7-BBF101374F9E}" type="pres">
      <dgm:prSet presAssocID="{8072BAEC-8481-4529-90B2-62FC65DD4ED6}" presName="text3" presStyleLbl="fgAcc3" presStyleIdx="2" presStyleCnt="3" custLinFactNeighborX="137" custLinFactNeighborY="-4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D986AE-7B0C-47E4-B2B7-7881987CB3F9}" type="pres">
      <dgm:prSet presAssocID="{8072BAEC-8481-4529-90B2-62FC65DD4ED6}" presName="hierChild4" presStyleCnt="0"/>
      <dgm:spPr/>
    </dgm:pt>
  </dgm:ptLst>
  <dgm:cxnLst>
    <dgm:cxn modelId="{B1E40598-CAFF-43EC-9AC2-0EFAD3FA3417}" srcId="{621C6E77-7D21-4F7D-9859-474381B3D95E}" destId="{B6E3D384-67FF-41E7-A0D5-7D495384043A}" srcOrd="0" destOrd="0" parTransId="{CA1F0791-EC0E-4631-A4A3-6B5679A740A5}" sibTransId="{48F0D23E-97B7-4737-896F-A2771DBAD06E}"/>
    <dgm:cxn modelId="{871CCE8B-2E95-4B6D-A078-A192E0E55B25}" srcId="{B6E3D384-67FF-41E7-A0D5-7D495384043A}" destId="{A8C49080-191D-44A8-ADE6-D84FAFFA8020}" srcOrd="1" destOrd="0" parTransId="{27C3762B-BBF5-4DAE-A6FE-B1628F906DC6}" sibTransId="{30FC2ABF-50F7-48FE-B1F7-63E7F1BB00B6}"/>
    <dgm:cxn modelId="{F11B3CDD-3E7F-4AAC-B8C8-0B7D65AF5463}" type="presOf" srcId="{162AFEAC-B13B-48A3-A7DE-A3AB63BC0146}" destId="{AF60B081-ED68-44F6-BA7B-79042C8DE416}" srcOrd="0" destOrd="0" presId="urn:microsoft.com/office/officeart/2005/8/layout/hierarchy1"/>
    <dgm:cxn modelId="{651B790A-089C-4155-B33B-52EF58452BD0}" type="presOf" srcId="{80740FB7-5AE3-4957-A5BA-635A8116D51A}" destId="{D520B9F2-4EAA-415C-83C6-83E0B162C17E}" srcOrd="0" destOrd="0" presId="urn:microsoft.com/office/officeart/2005/8/layout/hierarchy1"/>
    <dgm:cxn modelId="{77ABC7A7-D18E-4658-8490-EA4ECD0F5A29}" srcId="{B6E3D384-67FF-41E7-A0D5-7D495384043A}" destId="{4F2A7637-79A2-47D9-8F94-3E6EE382DB95}" srcOrd="0" destOrd="0" parTransId="{0834827D-7205-4D3E-800F-07BF2FD59733}" sibTransId="{8F01586B-52D7-4FDA-AF8F-B8C653DD3B32}"/>
    <dgm:cxn modelId="{129833A3-9D66-4D50-AC67-49CEED98A27C}" type="presOf" srcId="{0834827D-7205-4D3E-800F-07BF2FD59733}" destId="{35BCC39C-7091-4E98-9039-AC79EE56060D}" srcOrd="0" destOrd="0" presId="urn:microsoft.com/office/officeart/2005/8/layout/hierarchy1"/>
    <dgm:cxn modelId="{C758936C-6195-4C76-B1D1-2F996BDF5640}" srcId="{ED960F3B-F536-4C1F-AA64-FB252BDF60A5}" destId="{8072BAEC-8481-4529-90B2-62FC65DD4ED6}" srcOrd="0" destOrd="0" parTransId="{ADACB346-B3A4-4C57-9D75-9F0AA306D150}" sibTransId="{20F9B362-321B-4F78-9A02-738107F6E1AA}"/>
    <dgm:cxn modelId="{75288ABA-E08B-4C44-A913-76F850D5162B}" srcId="{4F2A7637-79A2-47D9-8F94-3E6EE382DB95}" destId="{162AFEAC-B13B-48A3-A7DE-A3AB63BC0146}" srcOrd="0" destOrd="0" parTransId="{02F11C37-571D-40FD-B281-B11DC006AC88}" sibTransId="{FECD4239-9FBD-452C-A614-5B537B72246C}"/>
    <dgm:cxn modelId="{6775E091-6ADF-4E9F-87DD-6F84A778C702}" type="presOf" srcId="{A8C49080-191D-44A8-ADE6-D84FAFFA8020}" destId="{B1D1B11C-9647-4BE2-B9B8-6B434819FF78}" srcOrd="0" destOrd="0" presId="urn:microsoft.com/office/officeart/2005/8/layout/hierarchy1"/>
    <dgm:cxn modelId="{393784FE-8700-4CBF-8F17-26D8FFB72761}" type="presOf" srcId="{27C3762B-BBF5-4DAE-A6FE-B1628F906DC6}" destId="{EE4EFE60-F27A-4D16-A683-C6CF923D79BC}" srcOrd="0" destOrd="0" presId="urn:microsoft.com/office/officeart/2005/8/layout/hierarchy1"/>
    <dgm:cxn modelId="{A5377761-0996-4E86-AFC4-3EED3BF185C7}" srcId="{A8C49080-191D-44A8-ADE6-D84FAFFA8020}" destId="{5F1B38C6-8005-42C7-AF92-43D02D446ABE}" srcOrd="0" destOrd="0" parTransId="{2BC71930-D669-4B2A-9943-A1267E1790B3}" sibTransId="{471DAEBC-6F78-44FB-A944-D033476C4C4D}"/>
    <dgm:cxn modelId="{6AFD389C-FA0B-41DF-AF39-455F380FA3C9}" type="presOf" srcId="{02F11C37-571D-40FD-B281-B11DC006AC88}" destId="{E6849D8A-0862-4E3B-BD80-7CA37DDABA81}" srcOrd="0" destOrd="0" presId="urn:microsoft.com/office/officeart/2005/8/layout/hierarchy1"/>
    <dgm:cxn modelId="{BDE53EB7-ECFD-4818-B9B9-B538A8F77D00}" type="presOf" srcId="{ADACB346-B3A4-4C57-9D75-9F0AA306D150}" destId="{F19AF877-A4A9-4FAE-867C-7AA1D6F9B2BB}" srcOrd="0" destOrd="0" presId="urn:microsoft.com/office/officeart/2005/8/layout/hierarchy1"/>
    <dgm:cxn modelId="{A3EFD25D-E6CA-4482-83EC-CCF4A1D79825}" type="presOf" srcId="{5F1B38C6-8005-42C7-AF92-43D02D446ABE}" destId="{35F6717B-6BB0-4323-A478-B862C5570961}" srcOrd="0" destOrd="0" presId="urn:microsoft.com/office/officeart/2005/8/layout/hierarchy1"/>
    <dgm:cxn modelId="{D4D2A72A-C813-413A-A4AA-5D493F7E6636}" type="presOf" srcId="{4F2A7637-79A2-47D9-8F94-3E6EE382DB95}" destId="{F1A020EF-046A-4A8B-89E7-A65650D80D11}" srcOrd="0" destOrd="0" presId="urn:microsoft.com/office/officeart/2005/8/layout/hierarchy1"/>
    <dgm:cxn modelId="{638A0480-4E18-42DE-8EA3-524E64E9F67E}" type="presOf" srcId="{8072BAEC-8481-4529-90B2-62FC65DD4ED6}" destId="{718A24B6-9E17-4C91-85C7-BBF101374F9E}" srcOrd="0" destOrd="0" presId="urn:microsoft.com/office/officeart/2005/8/layout/hierarchy1"/>
    <dgm:cxn modelId="{4770BDC5-5BC4-4164-B68B-EC0442C03D4F}" srcId="{B6E3D384-67FF-41E7-A0D5-7D495384043A}" destId="{ED960F3B-F536-4C1F-AA64-FB252BDF60A5}" srcOrd="2" destOrd="0" parTransId="{80740FB7-5AE3-4957-A5BA-635A8116D51A}" sibTransId="{D40BA083-6946-408D-B7B9-15C6E2DA898A}"/>
    <dgm:cxn modelId="{A0343F40-0DA6-44A3-88EA-E0279B65903F}" type="presOf" srcId="{621C6E77-7D21-4F7D-9859-474381B3D95E}" destId="{EAED0337-26D3-4096-B76B-C28BE36EA368}" srcOrd="0" destOrd="0" presId="urn:microsoft.com/office/officeart/2005/8/layout/hierarchy1"/>
    <dgm:cxn modelId="{4D8EEC1E-D88F-4A54-825E-9189A2443FCA}" type="presOf" srcId="{B6E3D384-67FF-41E7-A0D5-7D495384043A}" destId="{91C0569F-17F7-4010-8C02-1ADEA3E528CF}" srcOrd="0" destOrd="0" presId="urn:microsoft.com/office/officeart/2005/8/layout/hierarchy1"/>
    <dgm:cxn modelId="{B06EE0A5-51A2-4CAF-A18A-B4C5BA15726F}" type="presOf" srcId="{ED960F3B-F536-4C1F-AA64-FB252BDF60A5}" destId="{F65D292C-A7F9-47B9-8A72-810D7C6990C9}" srcOrd="0" destOrd="0" presId="urn:microsoft.com/office/officeart/2005/8/layout/hierarchy1"/>
    <dgm:cxn modelId="{DEDB57B0-B06C-44B0-BAFF-B80DEB139F1F}" type="presOf" srcId="{2BC71930-D669-4B2A-9943-A1267E1790B3}" destId="{81CB8C04-D349-4F4D-AC55-EDCF4D13B995}" srcOrd="0" destOrd="0" presId="urn:microsoft.com/office/officeart/2005/8/layout/hierarchy1"/>
    <dgm:cxn modelId="{FF2B0C1E-D10D-421A-8A60-D23F20F7100C}" type="presParOf" srcId="{EAED0337-26D3-4096-B76B-C28BE36EA368}" destId="{2CFF7CE5-ACE9-4F84-BCDB-0B57C6A9D3BB}" srcOrd="0" destOrd="0" presId="urn:microsoft.com/office/officeart/2005/8/layout/hierarchy1"/>
    <dgm:cxn modelId="{98E2223E-1600-4964-A822-9CA2486F78FC}" type="presParOf" srcId="{2CFF7CE5-ACE9-4F84-BCDB-0B57C6A9D3BB}" destId="{C074D9DC-AA0D-4260-B113-CB60466638E8}" srcOrd="0" destOrd="0" presId="urn:microsoft.com/office/officeart/2005/8/layout/hierarchy1"/>
    <dgm:cxn modelId="{37424FD0-028E-47FD-9320-B134181DAEB2}" type="presParOf" srcId="{C074D9DC-AA0D-4260-B113-CB60466638E8}" destId="{C5763F1B-55FE-437E-9CF8-1257EA43F60B}" srcOrd="0" destOrd="0" presId="urn:microsoft.com/office/officeart/2005/8/layout/hierarchy1"/>
    <dgm:cxn modelId="{EC77A24B-75C2-4603-87D7-74F63B47EA42}" type="presParOf" srcId="{C074D9DC-AA0D-4260-B113-CB60466638E8}" destId="{91C0569F-17F7-4010-8C02-1ADEA3E528CF}" srcOrd="1" destOrd="0" presId="urn:microsoft.com/office/officeart/2005/8/layout/hierarchy1"/>
    <dgm:cxn modelId="{C21CD8C5-9F28-4268-8B3C-5E8520436F74}" type="presParOf" srcId="{2CFF7CE5-ACE9-4F84-BCDB-0B57C6A9D3BB}" destId="{7C3C5C7E-4530-4FB1-B746-BD2C6305F663}" srcOrd="1" destOrd="0" presId="urn:microsoft.com/office/officeart/2005/8/layout/hierarchy1"/>
    <dgm:cxn modelId="{847FA5AE-A412-4C6A-8D8B-80D5515420C6}" type="presParOf" srcId="{7C3C5C7E-4530-4FB1-B746-BD2C6305F663}" destId="{35BCC39C-7091-4E98-9039-AC79EE56060D}" srcOrd="0" destOrd="0" presId="urn:microsoft.com/office/officeart/2005/8/layout/hierarchy1"/>
    <dgm:cxn modelId="{9929F1F3-617E-4725-B22F-0BD5FF2729E7}" type="presParOf" srcId="{7C3C5C7E-4530-4FB1-B746-BD2C6305F663}" destId="{622847F1-5092-431C-B227-C2F6B42C40DF}" srcOrd="1" destOrd="0" presId="urn:microsoft.com/office/officeart/2005/8/layout/hierarchy1"/>
    <dgm:cxn modelId="{18754111-B29A-44AF-96C1-17F77FC5327F}" type="presParOf" srcId="{622847F1-5092-431C-B227-C2F6B42C40DF}" destId="{FB7848B5-7466-4BE5-932A-655F9636DA2E}" srcOrd="0" destOrd="0" presId="urn:microsoft.com/office/officeart/2005/8/layout/hierarchy1"/>
    <dgm:cxn modelId="{D83F26D7-7608-4D4A-A4EA-202F5840A45F}" type="presParOf" srcId="{FB7848B5-7466-4BE5-932A-655F9636DA2E}" destId="{7AA7F151-9672-4E10-953B-51EBA5C09C89}" srcOrd="0" destOrd="0" presId="urn:microsoft.com/office/officeart/2005/8/layout/hierarchy1"/>
    <dgm:cxn modelId="{931E0B17-5F59-4E92-B9ED-A4B39D999A96}" type="presParOf" srcId="{FB7848B5-7466-4BE5-932A-655F9636DA2E}" destId="{F1A020EF-046A-4A8B-89E7-A65650D80D11}" srcOrd="1" destOrd="0" presId="urn:microsoft.com/office/officeart/2005/8/layout/hierarchy1"/>
    <dgm:cxn modelId="{3115C7A7-93AF-43B7-A9E4-F836C0C6569D}" type="presParOf" srcId="{622847F1-5092-431C-B227-C2F6B42C40DF}" destId="{A6D2A57D-59A7-4866-9ADF-D05A6D1BE2FF}" srcOrd="1" destOrd="0" presId="urn:microsoft.com/office/officeart/2005/8/layout/hierarchy1"/>
    <dgm:cxn modelId="{149C9896-13A8-4FAD-B78B-E4888DE4A3E0}" type="presParOf" srcId="{A6D2A57D-59A7-4866-9ADF-D05A6D1BE2FF}" destId="{E6849D8A-0862-4E3B-BD80-7CA37DDABA81}" srcOrd="0" destOrd="0" presId="urn:microsoft.com/office/officeart/2005/8/layout/hierarchy1"/>
    <dgm:cxn modelId="{A251F881-78E1-4C19-A1C4-2DCFF46F08E1}" type="presParOf" srcId="{A6D2A57D-59A7-4866-9ADF-D05A6D1BE2FF}" destId="{8047D5F3-E03C-4C6A-9EE8-C541DB23B3A0}" srcOrd="1" destOrd="0" presId="urn:microsoft.com/office/officeart/2005/8/layout/hierarchy1"/>
    <dgm:cxn modelId="{D3E755A7-8494-477B-A9BD-627A702D6FB1}" type="presParOf" srcId="{8047D5F3-E03C-4C6A-9EE8-C541DB23B3A0}" destId="{75ACB3CF-6385-4D43-B48E-05CBDF54629A}" srcOrd="0" destOrd="0" presId="urn:microsoft.com/office/officeart/2005/8/layout/hierarchy1"/>
    <dgm:cxn modelId="{E3C09189-6900-4A7A-9D43-F0F68C776C8B}" type="presParOf" srcId="{75ACB3CF-6385-4D43-B48E-05CBDF54629A}" destId="{46B95333-244A-4FDC-ABCB-20EF3FF33E4E}" srcOrd="0" destOrd="0" presId="urn:microsoft.com/office/officeart/2005/8/layout/hierarchy1"/>
    <dgm:cxn modelId="{6CAC31E5-408B-45E7-BBD1-AF016E46053D}" type="presParOf" srcId="{75ACB3CF-6385-4D43-B48E-05CBDF54629A}" destId="{AF60B081-ED68-44F6-BA7B-79042C8DE416}" srcOrd="1" destOrd="0" presId="urn:microsoft.com/office/officeart/2005/8/layout/hierarchy1"/>
    <dgm:cxn modelId="{6F4A3AA9-3EDA-4A3A-BBD1-1F1C2A346C9B}" type="presParOf" srcId="{8047D5F3-E03C-4C6A-9EE8-C541DB23B3A0}" destId="{657D33C0-3502-438F-AE2D-294D86A1EFEF}" srcOrd="1" destOrd="0" presId="urn:microsoft.com/office/officeart/2005/8/layout/hierarchy1"/>
    <dgm:cxn modelId="{1BEEFD99-138D-4F64-AE4F-DE51DCA890EC}" type="presParOf" srcId="{7C3C5C7E-4530-4FB1-B746-BD2C6305F663}" destId="{EE4EFE60-F27A-4D16-A683-C6CF923D79BC}" srcOrd="2" destOrd="0" presId="urn:microsoft.com/office/officeart/2005/8/layout/hierarchy1"/>
    <dgm:cxn modelId="{A281457B-0F52-45E0-AC4C-271F3D88C147}" type="presParOf" srcId="{7C3C5C7E-4530-4FB1-B746-BD2C6305F663}" destId="{7FDBE384-A941-4739-8FAA-876F7EDBDD90}" srcOrd="3" destOrd="0" presId="urn:microsoft.com/office/officeart/2005/8/layout/hierarchy1"/>
    <dgm:cxn modelId="{687B897D-F221-43E6-B4CD-3D007B0A06D5}" type="presParOf" srcId="{7FDBE384-A941-4739-8FAA-876F7EDBDD90}" destId="{E373F63D-D01E-46C2-A67C-DAAC36CC1D52}" srcOrd="0" destOrd="0" presId="urn:microsoft.com/office/officeart/2005/8/layout/hierarchy1"/>
    <dgm:cxn modelId="{25832A21-76F1-4248-AE3F-6047CD891332}" type="presParOf" srcId="{E373F63D-D01E-46C2-A67C-DAAC36CC1D52}" destId="{FB22C77C-C6D4-464D-8A7B-78E02F3315D6}" srcOrd="0" destOrd="0" presId="urn:microsoft.com/office/officeart/2005/8/layout/hierarchy1"/>
    <dgm:cxn modelId="{C0D896F0-C2EF-4E9D-AA20-5E52F1B6085A}" type="presParOf" srcId="{E373F63D-D01E-46C2-A67C-DAAC36CC1D52}" destId="{B1D1B11C-9647-4BE2-B9B8-6B434819FF78}" srcOrd="1" destOrd="0" presId="urn:microsoft.com/office/officeart/2005/8/layout/hierarchy1"/>
    <dgm:cxn modelId="{18648AAE-2E3A-46F0-B3EE-68A61A8A31FD}" type="presParOf" srcId="{7FDBE384-A941-4739-8FAA-876F7EDBDD90}" destId="{460F415D-179C-46AC-A7D4-0247B2CD7498}" srcOrd="1" destOrd="0" presId="urn:microsoft.com/office/officeart/2005/8/layout/hierarchy1"/>
    <dgm:cxn modelId="{23F3098A-75BA-4BBC-A53E-3985C5F7C864}" type="presParOf" srcId="{460F415D-179C-46AC-A7D4-0247B2CD7498}" destId="{81CB8C04-D349-4F4D-AC55-EDCF4D13B995}" srcOrd="0" destOrd="0" presId="urn:microsoft.com/office/officeart/2005/8/layout/hierarchy1"/>
    <dgm:cxn modelId="{35BD48D5-F97F-40A2-818B-5C70C3D83675}" type="presParOf" srcId="{460F415D-179C-46AC-A7D4-0247B2CD7498}" destId="{FF962534-5859-445E-9320-80E4B123EF57}" srcOrd="1" destOrd="0" presId="urn:microsoft.com/office/officeart/2005/8/layout/hierarchy1"/>
    <dgm:cxn modelId="{F5EFCCD8-34C0-41F9-A39A-171D642808D6}" type="presParOf" srcId="{FF962534-5859-445E-9320-80E4B123EF57}" destId="{823850B7-D3B7-4C60-A738-3CF85A82D079}" srcOrd="0" destOrd="0" presId="urn:microsoft.com/office/officeart/2005/8/layout/hierarchy1"/>
    <dgm:cxn modelId="{DB6BF257-6B5F-4391-9227-EB5E019C054A}" type="presParOf" srcId="{823850B7-D3B7-4C60-A738-3CF85A82D079}" destId="{9648B339-C1CD-4278-B297-1C55B36908D5}" srcOrd="0" destOrd="0" presId="urn:microsoft.com/office/officeart/2005/8/layout/hierarchy1"/>
    <dgm:cxn modelId="{19286C15-13D8-4644-8EBC-33A06D4E7764}" type="presParOf" srcId="{823850B7-D3B7-4C60-A738-3CF85A82D079}" destId="{35F6717B-6BB0-4323-A478-B862C5570961}" srcOrd="1" destOrd="0" presId="urn:microsoft.com/office/officeart/2005/8/layout/hierarchy1"/>
    <dgm:cxn modelId="{D975DFEB-780B-4AE2-A451-96DAD6C1E936}" type="presParOf" srcId="{FF962534-5859-445E-9320-80E4B123EF57}" destId="{8EE161DA-7A9D-4EE9-8912-490B524884D7}" srcOrd="1" destOrd="0" presId="urn:microsoft.com/office/officeart/2005/8/layout/hierarchy1"/>
    <dgm:cxn modelId="{2468A4A6-FF41-4FB6-BBE3-BE7E3F260E16}" type="presParOf" srcId="{7C3C5C7E-4530-4FB1-B746-BD2C6305F663}" destId="{D520B9F2-4EAA-415C-83C6-83E0B162C17E}" srcOrd="4" destOrd="0" presId="urn:microsoft.com/office/officeart/2005/8/layout/hierarchy1"/>
    <dgm:cxn modelId="{EF73BF4B-D79C-41C1-8FA8-E8E0E97737A3}" type="presParOf" srcId="{7C3C5C7E-4530-4FB1-B746-BD2C6305F663}" destId="{88C99599-0AC3-4B34-8EB9-B4DF4D6F08D4}" srcOrd="5" destOrd="0" presId="urn:microsoft.com/office/officeart/2005/8/layout/hierarchy1"/>
    <dgm:cxn modelId="{39973117-3253-4BF4-A53A-0CE3634F5F0A}" type="presParOf" srcId="{88C99599-0AC3-4B34-8EB9-B4DF4D6F08D4}" destId="{53C26C86-E9B5-4398-B245-E2DFE7FD5DA5}" srcOrd="0" destOrd="0" presId="urn:microsoft.com/office/officeart/2005/8/layout/hierarchy1"/>
    <dgm:cxn modelId="{406D1403-6960-4E77-A078-01D02276585A}" type="presParOf" srcId="{53C26C86-E9B5-4398-B245-E2DFE7FD5DA5}" destId="{FFC4D2DC-D085-464F-99DA-7F4BD265DB06}" srcOrd="0" destOrd="0" presId="urn:microsoft.com/office/officeart/2005/8/layout/hierarchy1"/>
    <dgm:cxn modelId="{E5F20F03-DEA9-431F-8AD6-F863BDB28F04}" type="presParOf" srcId="{53C26C86-E9B5-4398-B245-E2DFE7FD5DA5}" destId="{F65D292C-A7F9-47B9-8A72-810D7C6990C9}" srcOrd="1" destOrd="0" presId="urn:microsoft.com/office/officeart/2005/8/layout/hierarchy1"/>
    <dgm:cxn modelId="{D055B442-11E9-4BBF-998E-08AF410967A6}" type="presParOf" srcId="{88C99599-0AC3-4B34-8EB9-B4DF4D6F08D4}" destId="{9B2F77F9-8C96-44D6-860C-86DC8E6792CF}" srcOrd="1" destOrd="0" presId="urn:microsoft.com/office/officeart/2005/8/layout/hierarchy1"/>
    <dgm:cxn modelId="{6F47EEBF-82B1-4C8D-9F93-BEEC965968A6}" type="presParOf" srcId="{9B2F77F9-8C96-44D6-860C-86DC8E6792CF}" destId="{F19AF877-A4A9-4FAE-867C-7AA1D6F9B2BB}" srcOrd="0" destOrd="0" presId="urn:microsoft.com/office/officeart/2005/8/layout/hierarchy1"/>
    <dgm:cxn modelId="{5108352E-648A-43A6-9A32-244B0D98DE5C}" type="presParOf" srcId="{9B2F77F9-8C96-44D6-860C-86DC8E6792CF}" destId="{441909B3-72AF-4A6A-A2A3-AFF3A8D81D08}" srcOrd="1" destOrd="0" presId="urn:microsoft.com/office/officeart/2005/8/layout/hierarchy1"/>
    <dgm:cxn modelId="{44F3E04B-B9C6-4A53-9593-A5B28AC6FC6C}" type="presParOf" srcId="{441909B3-72AF-4A6A-A2A3-AFF3A8D81D08}" destId="{0E7A6566-95C0-4621-B296-1B1AE512A406}" srcOrd="0" destOrd="0" presId="urn:microsoft.com/office/officeart/2005/8/layout/hierarchy1"/>
    <dgm:cxn modelId="{006690BF-39A3-4BA0-9E43-009B948149CC}" type="presParOf" srcId="{0E7A6566-95C0-4621-B296-1B1AE512A406}" destId="{2A483CD4-8642-403F-94CF-AD3917A6F4FF}" srcOrd="0" destOrd="0" presId="urn:microsoft.com/office/officeart/2005/8/layout/hierarchy1"/>
    <dgm:cxn modelId="{BC986FB8-BCB4-4929-8C0A-87E338F66CEC}" type="presParOf" srcId="{0E7A6566-95C0-4621-B296-1B1AE512A406}" destId="{718A24B6-9E17-4C91-85C7-BBF101374F9E}" srcOrd="1" destOrd="0" presId="urn:microsoft.com/office/officeart/2005/8/layout/hierarchy1"/>
    <dgm:cxn modelId="{03C81FC7-B0C8-40DB-B058-DB5A150ACFC1}" type="presParOf" srcId="{441909B3-72AF-4A6A-A2A3-AFF3A8D81D08}" destId="{F0D986AE-7B0C-47E4-B2B7-7881987CB3F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1C6E77-7D21-4F7D-9859-474381B3D95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E3D384-67FF-41E7-A0D5-7D495384043A}">
      <dgm:prSet phldrT="[Текст]" custT="1"/>
      <dgm:spPr/>
      <dgm:t>
        <a:bodyPr/>
        <a:lstStyle/>
        <a:p>
          <a:r>
            <a:rPr lang="ru-RU" sz="3600" dirty="0" smtClean="0"/>
            <a:t>Решения</a:t>
          </a:r>
          <a:endParaRPr lang="ru-RU" sz="3600" dirty="0"/>
        </a:p>
      </dgm:t>
    </dgm:pt>
    <dgm:pt modelId="{CA1F0791-EC0E-4631-A4A3-6B5679A740A5}" type="parTrans" cxnId="{B1E40598-CAFF-43EC-9AC2-0EFAD3FA3417}">
      <dgm:prSet/>
      <dgm:spPr/>
      <dgm:t>
        <a:bodyPr/>
        <a:lstStyle/>
        <a:p>
          <a:endParaRPr lang="ru-RU"/>
        </a:p>
      </dgm:t>
    </dgm:pt>
    <dgm:pt modelId="{48F0D23E-97B7-4737-896F-A2771DBAD06E}" type="sibTrans" cxnId="{B1E40598-CAFF-43EC-9AC2-0EFAD3FA3417}">
      <dgm:prSet/>
      <dgm:spPr/>
      <dgm:t>
        <a:bodyPr/>
        <a:lstStyle/>
        <a:p>
          <a:endParaRPr lang="ru-RU"/>
        </a:p>
      </dgm:t>
    </dgm:pt>
    <dgm:pt modelId="{4F2A7637-79A2-47D9-8F94-3E6EE382DB95}">
      <dgm:prSet phldrT="[Текст]" custT="1"/>
      <dgm:spPr/>
      <dgm:t>
        <a:bodyPr/>
        <a:lstStyle/>
        <a:p>
          <a:r>
            <a:rPr lang="ru-RU" sz="2400" dirty="0" smtClean="0"/>
            <a:t>Пешеход</a:t>
          </a:r>
          <a:endParaRPr lang="ru-RU" sz="2400" dirty="0"/>
        </a:p>
      </dgm:t>
    </dgm:pt>
    <dgm:pt modelId="{0834827D-7205-4D3E-800F-07BF2FD59733}" type="parTrans" cxnId="{77ABC7A7-D18E-4658-8490-EA4ECD0F5A29}">
      <dgm:prSet/>
      <dgm:spPr/>
      <dgm:t>
        <a:bodyPr/>
        <a:lstStyle/>
        <a:p>
          <a:endParaRPr lang="ru-RU"/>
        </a:p>
      </dgm:t>
    </dgm:pt>
    <dgm:pt modelId="{8F01586B-52D7-4FDA-AF8F-B8C653DD3B32}" type="sibTrans" cxnId="{77ABC7A7-D18E-4658-8490-EA4ECD0F5A29}">
      <dgm:prSet/>
      <dgm:spPr/>
      <dgm:t>
        <a:bodyPr/>
        <a:lstStyle/>
        <a:p>
          <a:endParaRPr lang="ru-RU"/>
        </a:p>
      </dgm:t>
    </dgm:pt>
    <dgm:pt modelId="{162AFEAC-B13B-48A3-A7DE-A3AB63BC0146}">
      <dgm:prSet phldrT="[Текст]" custT="1"/>
      <dgm:spPr/>
      <dgm:t>
        <a:bodyPr/>
        <a:lstStyle/>
        <a:p>
          <a:pPr algn="ctr"/>
          <a:r>
            <a:rPr lang="ru-RU" sz="1400" dirty="0" smtClean="0"/>
            <a:t>1.Создание детских автогородков.</a:t>
          </a:r>
        </a:p>
        <a:p>
          <a:pPr algn="ctr"/>
          <a:r>
            <a:rPr lang="ru-RU" sz="1400" dirty="0" smtClean="0"/>
            <a:t> 2.Агитация и пропаганда соблюдение ПДД через интернет, книги и игры</a:t>
          </a:r>
        </a:p>
      </dgm:t>
    </dgm:pt>
    <dgm:pt modelId="{02F11C37-571D-40FD-B281-B11DC006AC88}" type="parTrans" cxnId="{75288ABA-E08B-4C44-A913-76F850D5162B}">
      <dgm:prSet/>
      <dgm:spPr/>
      <dgm:t>
        <a:bodyPr/>
        <a:lstStyle/>
        <a:p>
          <a:endParaRPr lang="ru-RU"/>
        </a:p>
      </dgm:t>
    </dgm:pt>
    <dgm:pt modelId="{FECD4239-9FBD-452C-A614-5B537B72246C}" type="sibTrans" cxnId="{75288ABA-E08B-4C44-A913-76F850D5162B}">
      <dgm:prSet/>
      <dgm:spPr/>
      <dgm:t>
        <a:bodyPr/>
        <a:lstStyle/>
        <a:p>
          <a:endParaRPr lang="ru-RU"/>
        </a:p>
      </dgm:t>
    </dgm:pt>
    <dgm:pt modelId="{A8C49080-191D-44A8-ADE6-D84FAFFA8020}">
      <dgm:prSet phldrT="[Текст]" custT="1"/>
      <dgm:spPr/>
      <dgm:t>
        <a:bodyPr/>
        <a:lstStyle/>
        <a:p>
          <a:r>
            <a:rPr lang="ru-RU" sz="2400" dirty="0" smtClean="0"/>
            <a:t>Водитель</a:t>
          </a:r>
          <a:endParaRPr lang="ru-RU" sz="2400" dirty="0"/>
        </a:p>
      </dgm:t>
    </dgm:pt>
    <dgm:pt modelId="{27C3762B-BBF5-4DAE-A6FE-B1628F906DC6}" type="parTrans" cxnId="{871CCE8B-2E95-4B6D-A078-A192E0E55B25}">
      <dgm:prSet/>
      <dgm:spPr/>
      <dgm:t>
        <a:bodyPr/>
        <a:lstStyle/>
        <a:p>
          <a:endParaRPr lang="ru-RU"/>
        </a:p>
      </dgm:t>
    </dgm:pt>
    <dgm:pt modelId="{30FC2ABF-50F7-48FE-B1F7-63E7F1BB00B6}" type="sibTrans" cxnId="{871CCE8B-2E95-4B6D-A078-A192E0E55B25}">
      <dgm:prSet/>
      <dgm:spPr/>
      <dgm:t>
        <a:bodyPr/>
        <a:lstStyle/>
        <a:p>
          <a:endParaRPr lang="ru-RU"/>
        </a:p>
      </dgm:t>
    </dgm:pt>
    <dgm:pt modelId="{5F1B38C6-8005-42C7-AF92-43D02D446ABE}">
      <dgm:prSet phldrT="[Текст]" custT="1"/>
      <dgm:spPr/>
      <dgm:t>
        <a:bodyPr/>
        <a:lstStyle/>
        <a:p>
          <a:pPr algn="ctr"/>
          <a:r>
            <a:rPr lang="ru-RU" sz="1400" dirty="0" smtClean="0"/>
            <a:t>1. Ужесточение</a:t>
          </a:r>
          <a:r>
            <a:rPr lang="ru-RU" sz="1400" baseline="0" dirty="0" smtClean="0"/>
            <a:t>  надзора за квалифицированностью водителей.</a:t>
          </a:r>
          <a:endParaRPr lang="ru-RU" sz="1400" dirty="0"/>
        </a:p>
      </dgm:t>
    </dgm:pt>
    <dgm:pt modelId="{2BC71930-D669-4B2A-9943-A1267E1790B3}" type="parTrans" cxnId="{A5377761-0996-4E86-AFC4-3EED3BF185C7}">
      <dgm:prSet/>
      <dgm:spPr/>
      <dgm:t>
        <a:bodyPr/>
        <a:lstStyle/>
        <a:p>
          <a:endParaRPr lang="ru-RU"/>
        </a:p>
      </dgm:t>
    </dgm:pt>
    <dgm:pt modelId="{471DAEBC-6F78-44FB-A944-D033476C4C4D}" type="sibTrans" cxnId="{A5377761-0996-4E86-AFC4-3EED3BF185C7}">
      <dgm:prSet/>
      <dgm:spPr/>
      <dgm:t>
        <a:bodyPr/>
        <a:lstStyle/>
        <a:p>
          <a:endParaRPr lang="ru-RU"/>
        </a:p>
      </dgm:t>
    </dgm:pt>
    <dgm:pt modelId="{ED960F3B-F536-4C1F-AA64-FB252BDF60A5}">
      <dgm:prSet custT="1"/>
      <dgm:spPr/>
      <dgm:t>
        <a:bodyPr/>
        <a:lstStyle/>
        <a:p>
          <a:r>
            <a:rPr lang="ru-RU" sz="2400" dirty="0" smtClean="0"/>
            <a:t>Транспорт и дороги</a:t>
          </a:r>
          <a:endParaRPr lang="ru-RU" sz="2400" dirty="0"/>
        </a:p>
      </dgm:t>
    </dgm:pt>
    <dgm:pt modelId="{80740FB7-5AE3-4957-A5BA-635A8116D51A}" type="parTrans" cxnId="{4770BDC5-5BC4-4164-B68B-EC0442C03D4F}">
      <dgm:prSet/>
      <dgm:spPr/>
      <dgm:t>
        <a:bodyPr/>
        <a:lstStyle/>
        <a:p>
          <a:endParaRPr lang="ru-RU"/>
        </a:p>
      </dgm:t>
    </dgm:pt>
    <dgm:pt modelId="{D40BA083-6946-408D-B7B9-15C6E2DA898A}" type="sibTrans" cxnId="{4770BDC5-5BC4-4164-B68B-EC0442C03D4F}">
      <dgm:prSet/>
      <dgm:spPr/>
      <dgm:t>
        <a:bodyPr/>
        <a:lstStyle/>
        <a:p>
          <a:endParaRPr lang="ru-RU"/>
        </a:p>
      </dgm:t>
    </dgm:pt>
    <dgm:pt modelId="{8072BAEC-8481-4529-90B2-62FC65DD4ED6}">
      <dgm:prSet custT="1"/>
      <dgm:spPr/>
      <dgm:t>
        <a:bodyPr/>
        <a:lstStyle/>
        <a:p>
          <a:pPr algn="ctr"/>
          <a:r>
            <a:rPr lang="ru-RU" sz="1400" dirty="0" smtClean="0"/>
            <a:t>1.Развитие транспортных систем.</a:t>
          </a:r>
        </a:p>
        <a:p>
          <a:pPr algn="ctr"/>
          <a:r>
            <a:rPr lang="ru-RU" sz="1400" dirty="0" smtClean="0"/>
            <a:t>2.Контроль за техническим состоянием транспортом.</a:t>
          </a:r>
        </a:p>
        <a:p>
          <a:pPr algn="ctr"/>
          <a:r>
            <a:rPr lang="ru-RU" sz="1400" dirty="0" smtClean="0"/>
            <a:t>3.Передача общественных автопарков в муниципальную собственность</a:t>
          </a:r>
          <a:endParaRPr lang="ru-RU" sz="1400" dirty="0"/>
        </a:p>
      </dgm:t>
    </dgm:pt>
    <dgm:pt modelId="{ADACB346-B3A4-4C57-9D75-9F0AA306D150}" type="parTrans" cxnId="{C758936C-6195-4C76-B1D1-2F996BDF5640}">
      <dgm:prSet/>
      <dgm:spPr/>
      <dgm:t>
        <a:bodyPr/>
        <a:lstStyle/>
        <a:p>
          <a:endParaRPr lang="ru-RU"/>
        </a:p>
      </dgm:t>
    </dgm:pt>
    <dgm:pt modelId="{20F9B362-321B-4F78-9A02-738107F6E1AA}" type="sibTrans" cxnId="{C758936C-6195-4C76-B1D1-2F996BDF5640}">
      <dgm:prSet/>
      <dgm:spPr/>
      <dgm:t>
        <a:bodyPr/>
        <a:lstStyle/>
        <a:p>
          <a:endParaRPr lang="ru-RU"/>
        </a:p>
      </dgm:t>
    </dgm:pt>
    <dgm:pt modelId="{EAED0337-26D3-4096-B76B-C28BE36EA368}" type="pres">
      <dgm:prSet presAssocID="{621C6E77-7D21-4F7D-9859-474381B3D95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CFF7CE5-ACE9-4F84-BCDB-0B57C6A9D3BB}" type="pres">
      <dgm:prSet presAssocID="{B6E3D384-67FF-41E7-A0D5-7D495384043A}" presName="hierRoot1" presStyleCnt="0"/>
      <dgm:spPr/>
    </dgm:pt>
    <dgm:pt modelId="{C074D9DC-AA0D-4260-B113-CB60466638E8}" type="pres">
      <dgm:prSet presAssocID="{B6E3D384-67FF-41E7-A0D5-7D495384043A}" presName="composite" presStyleCnt="0"/>
      <dgm:spPr/>
    </dgm:pt>
    <dgm:pt modelId="{C5763F1B-55FE-437E-9CF8-1257EA43F60B}" type="pres">
      <dgm:prSet presAssocID="{B6E3D384-67FF-41E7-A0D5-7D495384043A}" presName="background" presStyleLbl="node0" presStyleIdx="0" presStyleCnt="1"/>
      <dgm:spPr/>
    </dgm:pt>
    <dgm:pt modelId="{91C0569F-17F7-4010-8C02-1ADEA3E528CF}" type="pres">
      <dgm:prSet presAssocID="{B6E3D384-67FF-41E7-A0D5-7D495384043A}" presName="text" presStyleLbl="fgAcc0" presStyleIdx="0" presStyleCnt="1" custScaleX="195474" custScaleY="1135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3C5C7E-4530-4FB1-B746-BD2C6305F663}" type="pres">
      <dgm:prSet presAssocID="{B6E3D384-67FF-41E7-A0D5-7D495384043A}" presName="hierChild2" presStyleCnt="0"/>
      <dgm:spPr/>
    </dgm:pt>
    <dgm:pt modelId="{35BCC39C-7091-4E98-9039-AC79EE56060D}" type="pres">
      <dgm:prSet presAssocID="{0834827D-7205-4D3E-800F-07BF2FD59733}" presName="Name10" presStyleLbl="parChTrans1D2" presStyleIdx="0" presStyleCnt="3"/>
      <dgm:spPr/>
      <dgm:t>
        <a:bodyPr/>
        <a:lstStyle/>
        <a:p>
          <a:endParaRPr lang="ru-RU"/>
        </a:p>
      </dgm:t>
    </dgm:pt>
    <dgm:pt modelId="{622847F1-5092-431C-B227-C2F6B42C40DF}" type="pres">
      <dgm:prSet presAssocID="{4F2A7637-79A2-47D9-8F94-3E6EE382DB95}" presName="hierRoot2" presStyleCnt="0"/>
      <dgm:spPr/>
    </dgm:pt>
    <dgm:pt modelId="{FB7848B5-7466-4BE5-932A-655F9636DA2E}" type="pres">
      <dgm:prSet presAssocID="{4F2A7637-79A2-47D9-8F94-3E6EE382DB95}" presName="composite2" presStyleCnt="0"/>
      <dgm:spPr/>
    </dgm:pt>
    <dgm:pt modelId="{7AA7F151-9672-4E10-953B-51EBA5C09C89}" type="pres">
      <dgm:prSet presAssocID="{4F2A7637-79A2-47D9-8F94-3E6EE382DB95}" presName="background2" presStyleLbl="node2" presStyleIdx="0" presStyleCnt="3"/>
      <dgm:spPr/>
    </dgm:pt>
    <dgm:pt modelId="{F1A020EF-046A-4A8B-89E7-A65650D80D11}" type="pres">
      <dgm:prSet presAssocID="{4F2A7637-79A2-47D9-8F94-3E6EE382DB95}" presName="text2" presStyleLbl="fgAcc2" presStyleIdx="0" presStyleCnt="3" custScaleX="1469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D2A57D-59A7-4866-9ADF-D05A6D1BE2FF}" type="pres">
      <dgm:prSet presAssocID="{4F2A7637-79A2-47D9-8F94-3E6EE382DB95}" presName="hierChild3" presStyleCnt="0"/>
      <dgm:spPr/>
    </dgm:pt>
    <dgm:pt modelId="{E6849D8A-0862-4E3B-BD80-7CA37DDABA81}" type="pres">
      <dgm:prSet presAssocID="{02F11C37-571D-40FD-B281-B11DC006AC88}" presName="Name17" presStyleLbl="parChTrans1D3" presStyleIdx="0" presStyleCnt="3"/>
      <dgm:spPr/>
      <dgm:t>
        <a:bodyPr/>
        <a:lstStyle/>
        <a:p>
          <a:endParaRPr lang="ru-RU"/>
        </a:p>
      </dgm:t>
    </dgm:pt>
    <dgm:pt modelId="{8047D5F3-E03C-4C6A-9EE8-C541DB23B3A0}" type="pres">
      <dgm:prSet presAssocID="{162AFEAC-B13B-48A3-A7DE-A3AB63BC0146}" presName="hierRoot3" presStyleCnt="0"/>
      <dgm:spPr/>
    </dgm:pt>
    <dgm:pt modelId="{75ACB3CF-6385-4D43-B48E-05CBDF54629A}" type="pres">
      <dgm:prSet presAssocID="{162AFEAC-B13B-48A3-A7DE-A3AB63BC0146}" presName="composite3" presStyleCnt="0"/>
      <dgm:spPr/>
    </dgm:pt>
    <dgm:pt modelId="{46B95333-244A-4FDC-ABCB-20EF3FF33E4E}" type="pres">
      <dgm:prSet presAssocID="{162AFEAC-B13B-48A3-A7DE-A3AB63BC0146}" presName="background3" presStyleLbl="node3" presStyleIdx="0" presStyleCnt="3"/>
      <dgm:spPr/>
    </dgm:pt>
    <dgm:pt modelId="{AF60B081-ED68-44F6-BA7B-79042C8DE416}" type="pres">
      <dgm:prSet presAssocID="{162AFEAC-B13B-48A3-A7DE-A3AB63BC0146}" presName="text3" presStyleLbl="fgAcc3" presStyleIdx="0" presStyleCnt="3" custScaleX="170224" custScaleY="224892" custLinFactNeighborX="-198" custLinFactNeighborY="12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7D33C0-3502-438F-AE2D-294D86A1EFEF}" type="pres">
      <dgm:prSet presAssocID="{162AFEAC-B13B-48A3-A7DE-A3AB63BC0146}" presName="hierChild4" presStyleCnt="0"/>
      <dgm:spPr/>
    </dgm:pt>
    <dgm:pt modelId="{EE4EFE60-F27A-4D16-A683-C6CF923D79BC}" type="pres">
      <dgm:prSet presAssocID="{27C3762B-BBF5-4DAE-A6FE-B1628F906DC6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FDBE384-A941-4739-8FAA-876F7EDBDD90}" type="pres">
      <dgm:prSet presAssocID="{A8C49080-191D-44A8-ADE6-D84FAFFA8020}" presName="hierRoot2" presStyleCnt="0"/>
      <dgm:spPr/>
    </dgm:pt>
    <dgm:pt modelId="{E373F63D-D01E-46C2-A67C-DAAC36CC1D52}" type="pres">
      <dgm:prSet presAssocID="{A8C49080-191D-44A8-ADE6-D84FAFFA8020}" presName="composite2" presStyleCnt="0"/>
      <dgm:spPr/>
    </dgm:pt>
    <dgm:pt modelId="{FB22C77C-C6D4-464D-8A7B-78E02F3315D6}" type="pres">
      <dgm:prSet presAssocID="{A8C49080-191D-44A8-ADE6-D84FAFFA8020}" presName="background2" presStyleLbl="node2" presStyleIdx="1" presStyleCnt="3"/>
      <dgm:spPr/>
    </dgm:pt>
    <dgm:pt modelId="{B1D1B11C-9647-4BE2-B9B8-6B434819FF78}" type="pres">
      <dgm:prSet presAssocID="{A8C49080-191D-44A8-ADE6-D84FAFFA8020}" presName="text2" presStyleLbl="fgAcc2" presStyleIdx="1" presStyleCnt="3" custScaleX="157743" custLinFactNeighborX="1657" custLinFactNeighborY="-7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0F415D-179C-46AC-A7D4-0247B2CD7498}" type="pres">
      <dgm:prSet presAssocID="{A8C49080-191D-44A8-ADE6-D84FAFFA8020}" presName="hierChild3" presStyleCnt="0"/>
      <dgm:spPr/>
    </dgm:pt>
    <dgm:pt modelId="{81CB8C04-D349-4F4D-AC55-EDCF4D13B995}" type="pres">
      <dgm:prSet presAssocID="{2BC71930-D669-4B2A-9943-A1267E1790B3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F962534-5859-445E-9320-80E4B123EF57}" type="pres">
      <dgm:prSet presAssocID="{5F1B38C6-8005-42C7-AF92-43D02D446ABE}" presName="hierRoot3" presStyleCnt="0"/>
      <dgm:spPr/>
    </dgm:pt>
    <dgm:pt modelId="{823850B7-D3B7-4C60-A738-3CF85A82D079}" type="pres">
      <dgm:prSet presAssocID="{5F1B38C6-8005-42C7-AF92-43D02D446ABE}" presName="composite3" presStyleCnt="0"/>
      <dgm:spPr/>
    </dgm:pt>
    <dgm:pt modelId="{9648B339-C1CD-4278-B297-1C55B36908D5}" type="pres">
      <dgm:prSet presAssocID="{5F1B38C6-8005-42C7-AF92-43D02D446ABE}" presName="background3" presStyleLbl="node3" presStyleIdx="1" presStyleCnt="3"/>
      <dgm:spPr/>
    </dgm:pt>
    <dgm:pt modelId="{35F6717B-6BB0-4323-A478-B862C5570961}" type="pres">
      <dgm:prSet presAssocID="{5F1B38C6-8005-42C7-AF92-43D02D446ABE}" presName="text3" presStyleLbl="fgAcc3" presStyleIdx="1" presStyleCnt="3" custScaleX="182258" custScaleY="225500" custLinFactNeighborX="1650" custLinFactNeighborY="12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E161DA-7A9D-4EE9-8912-490B524884D7}" type="pres">
      <dgm:prSet presAssocID="{5F1B38C6-8005-42C7-AF92-43D02D446ABE}" presName="hierChild4" presStyleCnt="0"/>
      <dgm:spPr/>
    </dgm:pt>
    <dgm:pt modelId="{D520B9F2-4EAA-415C-83C6-83E0B162C17E}" type="pres">
      <dgm:prSet presAssocID="{80740FB7-5AE3-4957-A5BA-635A8116D51A}" presName="Name10" presStyleLbl="parChTrans1D2" presStyleIdx="2" presStyleCnt="3"/>
      <dgm:spPr/>
      <dgm:t>
        <a:bodyPr/>
        <a:lstStyle/>
        <a:p>
          <a:endParaRPr lang="ru-RU"/>
        </a:p>
      </dgm:t>
    </dgm:pt>
    <dgm:pt modelId="{88C99599-0AC3-4B34-8EB9-B4DF4D6F08D4}" type="pres">
      <dgm:prSet presAssocID="{ED960F3B-F536-4C1F-AA64-FB252BDF60A5}" presName="hierRoot2" presStyleCnt="0"/>
      <dgm:spPr/>
    </dgm:pt>
    <dgm:pt modelId="{53C26C86-E9B5-4398-B245-E2DFE7FD5DA5}" type="pres">
      <dgm:prSet presAssocID="{ED960F3B-F536-4C1F-AA64-FB252BDF60A5}" presName="composite2" presStyleCnt="0"/>
      <dgm:spPr/>
    </dgm:pt>
    <dgm:pt modelId="{FFC4D2DC-D085-464F-99DA-7F4BD265DB06}" type="pres">
      <dgm:prSet presAssocID="{ED960F3B-F536-4C1F-AA64-FB252BDF60A5}" presName="background2" presStyleLbl="node2" presStyleIdx="2" presStyleCnt="3"/>
      <dgm:spPr/>
    </dgm:pt>
    <dgm:pt modelId="{F65D292C-A7F9-47B9-8A72-810D7C6990C9}" type="pres">
      <dgm:prSet presAssocID="{ED960F3B-F536-4C1F-AA64-FB252BDF60A5}" presName="text2" presStyleLbl="fgAcc2" presStyleIdx="2" presStyleCnt="3" custScaleX="1638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2F77F9-8C96-44D6-860C-86DC8E6792CF}" type="pres">
      <dgm:prSet presAssocID="{ED960F3B-F536-4C1F-AA64-FB252BDF60A5}" presName="hierChild3" presStyleCnt="0"/>
      <dgm:spPr/>
    </dgm:pt>
    <dgm:pt modelId="{F19AF877-A4A9-4FAE-867C-7AA1D6F9B2BB}" type="pres">
      <dgm:prSet presAssocID="{ADACB346-B3A4-4C57-9D75-9F0AA306D150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41909B3-72AF-4A6A-A2A3-AFF3A8D81D08}" type="pres">
      <dgm:prSet presAssocID="{8072BAEC-8481-4529-90B2-62FC65DD4ED6}" presName="hierRoot3" presStyleCnt="0"/>
      <dgm:spPr/>
    </dgm:pt>
    <dgm:pt modelId="{0E7A6566-95C0-4621-B296-1B1AE512A406}" type="pres">
      <dgm:prSet presAssocID="{8072BAEC-8481-4529-90B2-62FC65DD4ED6}" presName="composite3" presStyleCnt="0"/>
      <dgm:spPr/>
    </dgm:pt>
    <dgm:pt modelId="{2A483CD4-8642-403F-94CF-AD3917A6F4FF}" type="pres">
      <dgm:prSet presAssocID="{8072BAEC-8481-4529-90B2-62FC65DD4ED6}" presName="background3" presStyleLbl="node3" presStyleIdx="2" presStyleCnt="3"/>
      <dgm:spPr/>
    </dgm:pt>
    <dgm:pt modelId="{718A24B6-9E17-4C91-85C7-BBF101374F9E}" type="pres">
      <dgm:prSet presAssocID="{8072BAEC-8481-4529-90B2-62FC65DD4ED6}" presName="text3" presStyleLbl="fgAcc3" presStyleIdx="2" presStyleCnt="3" custScaleX="227927" custScaleY="229853" custLinFactNeighborX="1052" custLinFactNeighborY="12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D986AE-7B0C-47E4-B2B7-7881987CB3F9}" type="pres">
      <dgm:prSet presAssocID="{8072BAEC-8481-4529-90B2-62FC65DD4ED6}" presName="hierChild4" presStyleCnt="0"/>
      <dgm:spPr/>
    </dgm:pt>
  </dgm:ptLst>
  <dgm:cxnLst>
    <dgm:cxn modelId="{B1E40598-CAFF-43EC-9AC2-0EFAD3FA3417}" srcId="{621C6E77-7D21-4F7D-9859-474381B3D95E}" destId="{B6E3D384-67FF-41E7-A0D5-7D495384043A}" srcOrd="0" destOrd="0" parTransId="{CA1F0791-EC0E-4631-A4A3-6B5679A740A5}" sibTransId="{48F0D23E-97B7-4737-896F-A2771DBAD06E}"/>
    <dgm:cxn modelId="{BFC21AD8-6133-4A77-AABF-A97F6DFC5660}" type="presOf" srcId="{8072BAEC-8481-4529-90B2-62FC65DD4ED6}" destId="{718A24B6-9E17-4C91-85C7-BBF101374F9E}" srcOrd="0" destOrd="0" presId="urn:microsoft.com/office/officeart/2005/8/layout/hierarchy1"/>
    <dgm:cxn modelId="{B0FA7D16-F8A0-4B52-AB79-FD8196039584}" type="presOf" srcId="{A8C49080-191D-44A8-ADE6-D84FAFFA8020}" destId="{B1D1B11C-9647-4BE2-B9B8-6B434819FF78}" srcOrd="0" destOrd="0" presId="urn:microsoft.com/office/officeart/2005/8/layout/hierarchy1"/>
    <dgm:cxn modelId="{871CCE8B-2E95-4B6D-A078-A192E0E55B25}" srcId="{B6E3D384-67FF-41E7-A0D5-7D495384043A}" destId="{A8C49080-191D-44A8-ADE6-D84FAFFA8020}" srcOrd="1" destOrd="0" parTransId="{27C3762B-BBF5-4DAE-A6FE-B1628F906DC6}" sibTransId="{30FC2ABF-50F7-48FE-B1F7-63E7F1BB00B6}"/>
    <dgm:cxn modelId="{77ABC7A7-D18E-4658-8490-EA4ECD0F5A29}" srcId="{B6E3D384-67FF-41E7-A0D5-7D495384043A}" destId="{4F2A7637-79A2-47D9-8F94-3E6EE382DB95}" srcOrd="0" destOrd="0" parTransId="{0834827D-7205-4D3E-800F-07BF2FD59733}" sibTransId="{8F01586B-52D7-4FDA-AF8F-B8C653DD3B32}"/>
    <dgm:cxn modelId="{572C7E9D-0FBE-45AD-A3D3-FFB8871190B5}" type="presOf" srcId="{02F11C37-571D-40FD-B281-B11DC006AC88}" destId="{E6849D8A-0862-4E3B-BD80-7CA37DDABA81}" srcOrd="0" destOrd="0" presId="urn:microsoft.com/office/officeart/2005/8/layout/hierarchy1"/>
    <dgm:cxn modelId="{133F3872-F3BF-4863-AD87-6F70899FB1A8}" type="presOf" srcId="{ED960F3B-F536-4C1F-AA64-FB252BDF60A5}" destId="{F65D292C-A7F9-47B9-8A72-810D7C6990C9}" srcOrd="0" destOrd="0" presId="urn:microsoft.com/office/officeart/2005/8/layout/hierarchy1"/>
    <dgm:cxn modelId="{C758936C-6195-4C76-B1D1-2F996BDF5640}" srcId="{ED960F3B-F536-4C1F-AA64-FB252BDF60A5}" destId="{8072BAEC-8481-4529-90B2-62FC65DD4ED6}" srcOrd="0" destOrd="0" parTransId="{ADACB346-B3A4-4C57-9D75-9F0AA306D150}" sibTransId="{20F9B362-321B-4F78-9A02-738107F6E1AA}"/>
    <dgm:cxn modelId="{E42F9573-97DF-43E6-B3ED-F216A3E0DEAB}" type="presOf" srcId="{162AFEAC-B13B-48A3-A7DE-A3AB63BC0146}" destId="{AF60B081-ED68-44F6-BA7B-79042C8DE416}" srcOrd="0" destOrd="0" presId="urn:microsoft.com/office/officeart/2005/8/layout/hierarchy1"/>
    <dgm:cxn modelId="{DBEC2D47-C098-4079-8B35-9E9B8FEF0B30}" type="presOf" srcId="{B6E3D384-67FF-41E7-A0D5-7D495384043A}" destId="{91C0569F-17F7-4010-8C02-1ADEA3E528CF}" srcOrd="0" destOrd="0" presId="urn:microsoft.com/office/officeart/2005/8/layout/hierarchy1"/>
    <dgm:cxn modelId="{AA4160C7-FAAA-4B58-A0D4-F3ABCEF3DC04}" type="presOf" srcId="{80740FB7-5AE3-4957-A5BA-635A8116D51A}" destId="{D520B9F2-4EAA-415C-83C6-83E0B162C17E}" srcOrd="0" destOrd="0" presId="urn:microsoft.com/office/officeart/2005/8/layout/hierarchy1"/>
    <dgm:cxn modelId="{18FB5617-4F03-49DF-B1F0-3517186F787C}" type="presOf" srcId="{ADACB346-B3A4-4C57-9D75-9F0AA306D150}" destId="{F19AF877-A4A9-4FAE-867C-7AA1D6F9B2BB}" srcOrd="0" destOrd="0" presId="urn:microsoft.com/office/officeart/2005/8/layout/hierarchy1"/>
    <dgm:cxn modelId="{CF54DCD5-3EC2-4181-98AF-C7C43B3D3D10}" type="presOf" srcId="{2BC71930-D669-4B2A-9943-A1267E1790B3}" destId="{81CB8C04-D349-4F4D-AC55-EDCF4D13B995}" srcOrd="0" destOrd="0" presId="urn:microsoft.com/office/officeart/2005/8/layout/hierarchy1"/>
    <dgm:cxn modelId="{23F9A7EA-FB71-445E-B57E-EB8DAA3212F2}" type="presOf" srcId="{4F2A7637-79A2-47D9-8F94-3E6EE382DB95}" destId="{F1A020EF-046A-4A8B-89E7-A65650D80D11}" srcOrd="0" destOrd="0" presId="urn:microsoft.com/office/officeart/2005/8/layout/hierarchy1"/>
    <dgm:cxn modelId="{75288ABA-E08B-4C44-A913-76F850D5162B}" srcId="{4F2A7637-79A2-47D9-8F94-3E6EE382DB95}" destId="{162AFEAC-B13B-48A3-A7DE-A3AB63BC0146}" srcOrd="0" destOrd="0" parTransId="{02F11C37-571D-40FD-B281-B11DC006AC88}" sibTransId="{FECD4239-9FBD-452C-A614-5B537B72246C}"/>
    <dgm:cxn modelId="{472ED6B1-084E-42E3-9003-B1BE53B674E4}" type="presOf" srcId="{0834827D-7205-4D3E-800F-07BF2FD59733}" destId="{35BCC39C-7091-4E98-9039-AC79EE56060D}" srcOrd="0" destOrd="0" presId="urn:microsoft.com/office/officeart/2005/8/layout/hierarchy1"/>
    <dgm:cxn modelId="{E5F814D7-8CE2-4F60-BED1-47F237A4577B}" type="presOf" srcId="{27C3762B-BBF5-4DAE-A6FE-B1628F906DC6}" destId="{EE4EFE60-F27A-4D16-A683-C6CF923D79BC}" srcOrd="0" destOrd="0" presId="urn:microsoft.com/office/officeart/2005/8/layout/hierarchy1"/>
    <dgm:cxn modelId="{A5377761-0996-4E86-AFC4-3EED3BF185C7}" srcId="{A8C49080-191D-44A8-ADE6-D84FAFFA8020}" destId="{5F1B38C6-8005-42C7-AF92-43D02D446ABE}" srcOrd="0" destOrd="0" parTransId="{2BC71930-D669-4B2A-9943-A1267E1790B3}" sibTransId="{471DAEBC-6F78-44FB-A944-D033476C4C4D}"/>
    <dgm:cxn modelId="{013BC605-6C16-4EE8-97BC-B3C8D69B4488}" type="presOf" srcId="{5F1B38C6-8005-42C7-AF92-43D02D446ABE}" destId="{35F6717B-6BB0-4323-A478-B862C5570961}" srcOrd="0" destOrd="0" presId="urn:microsoft.com/office/officeart/2005/8/layout/hierarchy1"/>
    <dgm:cxn modelId="{4770BDC5-5BC4-4164-B68B-EC0442C03D4F}" srcId="{B6E3D384-67FF-41E7-A0D5-7D495384043A}" destId="{ED960F3B-F536-4C1F-AA64-FB252BDF60A5}" srcOrd="2" destOrd="0" parTransId="{80740FB7-5AE3-4957-A5BA-635A8116D51A}" sibTransId="{D40BA083-6946-408D-B7B9-15C6E2DA898A}"/>
    <dgm:cxn modelId="{9207BBCB-0082-43D8-8629-CBFF149EE594}" type="presOf" srcId="{621C6E77-7D21-4F7D-9859-474381B3D95E}" destId="{EAED0337-26D3-4096-B76B-C28BE36EA368}" srcOrd="0" destOrd="0" presId="urn:microsoft.com/office/officeart/2005/8/layout/hierarchy1"/>
    <dgm:cxn modelId="{5FDB4B46-07F0-4C09-9D1D-16044B27CE3C}" type="presParOf" srcId="{EAED0337-26D3-4096-B76B-C28BE36EA368}" destId="{2CFF7CE5-ACE9-4F84-BCDB-0B57C6A9D3BB}" srcOrd="0" destOrd="0" presId="urn:microsoft.com/office/officeart/2005/8/layout/hierarchy1"/>
    <dgm:cxn modelId="{52F50E51-0926-4F5B-9536-218FCF736F39}" type="presParOf" srcId="{2CFF7CE5-ACE9-4F84-BCDB-0B57C6A9D3BB}" destId="{C074D9DC-AA0D-4260-B113-CB60466638E8}" srcOrd="0" destOrd="0" presId="urn:microsoft.com/office/officeart/2005/8/layout/hierarchy1"/>
    <dgm:cxn modelId="{61A33887-B94A-48DA-B320-AAAF398C1CF0}" type="presParOf" srcId="{C074D9DC-AA0D-4260-B113-CB60466638E8}" destId="{C5763F1B-55FE-437E-9CF8-1257EA43F60B}" srcOrd="0" destOrd="0" presId="urn:microsoft.com/office/officeart/2005/8/layout/hierarchy1"/>
    <dgm:cxn modelId="{BB02A304-27FF-4F35-AFA4-AB68850234E3}" type="presParOf" srcId="{C074D9DC-AA0D-4260-B113-CB60466638E8}" destId="{91C0569F-17F7-4010-8C02-1ADEA3E528CF}" srcOrd="1" destOrd="0" presId="urn:microsoft.com/office/officeart/2005/8/layout/hierarchy1"/>
    <dgm:cxn modelId="{6C6E843A-92AE-4A29-90AE-FF404AB83EDD}" type="presParOf" srcId="{2CFF7CE5-ACE9-4F84-BCDB-0B57C6A9D3BB}" destId="{7C3C5C7E-4530-4FB1-B746-BD2C6305F663}" srcOrd="1" destOrd="0" presId="urn:microsoft.com/office/officeart/2005/8/layout/hierarchy1"/>
    <dgm:cxn modelId="{0311A751-18C8-4696-93F4-015DF3CC192C}" type="presParOf" srcId="{7C3C5C7E-4530-4FB1-B746-BD2C6305F663}" destId="{35BCC39C-7091-4E98-9039-AC79EE56060D}" srcOrd="0" destOrd="0" presId="urn:microsoft.com/office/officeart/2005/8/layout/hierarchy1"/>
    <dgm:cxn modelId="{B9EAF7C6-E899-4D53-8385-AD5AF7163184}" type="presParOf" srcId="{7C3C5C7E-4530-4FB1-B746-BD2C6305F663}" destId="{622847F1-5092-431C-B227-C2F6B42C40DF}" srcOrd="1" destOrd="0" presId="urn:microsoft.com/office/officeart/2005/8/layout/hierarchy1"/>
    <dgm:cxn modelId="{3E87F7E4-4413-4AAA-B837-FFFD3BD20DCF}" type="presParOf" srcId="{622847F1-5092-431C-B227-C2F6B42C40DF}" destId="{FB7848B5-7466-4BE5-932A-655F9636DA2E}" srcOrd="0" destOrd="0" presId="urn:microsoft.com/office/officeart/2005/8/layout/hierarchy1"/>
    <dgm:cxn modelId="{86CAFD1E-479D-4364-B1DC-25D738D8E465}" type="presParOf" srcId="{FB7848B5-7466-4BE5-932A-655F9636DA2E}" destId="{7AA7F151-9672-4E10-953B-51EBA5C09C89}" srcOrd="0" destOrd="0" presId="urn:microsoft.com/office/officeart/2005/8/layout/hierarchy1"/>
    <dgm:cxn modelId="{0A2DA826-E491-4ABB-91EB-C1BFB54E906C}" type="presParOf" srcId="{FB7848B5-7466-4BE5-932A-655F9636DA2E}" destId="{F1A020EF-046A-4A8B-89E7-A65650D80D11}" srcOrd="1" destOrd="0" presId="urn:microsoft.com/office/officeart/2005/8/layout/hierarchy1"/>
    <dgm:cxn modelId="{9A9FA123-0837-44A1-BE65-61523801D3AB}" type="presParOf" srcId="{622847F1-5092-431C-B227-C2F6B42C40DF}" destId="{A6D2A57D-59A7-4866-9ADF-D05A6D1BE2FF}" srcOrd="1" destOrd="0" presId="urn:microsoft.com/office/officeart/2005/8/layout/hierarchy1"/>
    <dgm:cxn modelId="{6B58F577-0083-49A4-B6E9-9871F874328A}" type="presParOf" srcId="{A6D2A57D-59A7-4866-9ADF-D05A6D1BE2FF}" destId="{E6849D8A-0862-4E3B-BD80-7CA37DDABA81}" srcOrd="0" destOrd="0" presId="urn:microsoft.com/office/officeart/2005/8/layout/hierarchy1"/>
    <dgm:cxn modelId="{00A4D303-9FA9-4BA8-916B-5B786A6D9222}" type="presParOf" srcId="{A6D2A57D-59A7-4866-9ADF-D05A6D1BE2FF}" destId="{8047D5F3-E03C-4C6A-9EE8-C541DB23B3A0}" srcOrd="1" destOrd="0" presId="urn:microsoft.com/office/officeart/2005/8/layout/hierarchy1"/>
    <dgm:cxn modelId="{4A25D6D5-37F5-483C-8D68-44C7A7F72CF9}" type="presParOf" srcId="{8047D5F3-E03C-4C6A-9EE8-C541DB23B3A0}" destId="{75ACB3CF-6385-4D43-B48E-05CBDF54629A}" srcOrd="0" destOrd="0" presId="urn:microsoft.com/office/officeart/2005/8/layout/hierarchy1"/>
    <dgm:cxn modelId="{73285F1A-0246-4DE6-9EE1-608E88BBCF31}" type="presParOf" srcId="{75ACB3CF-6385-4D43-B48E-05CBDF54629A}" destId="{46B95333-244A-4FDC-ABCB-20EF3FF33E4E}" srcOrd="0" destOrd="0" presId="urn:microsoft.com/office/officeart/2005/8/layout/hierarchy1"/>
    <dgm:cxn modelId="{2137ABE9-F899-44D3-BBEB-0D63447BE8FC}" type="presParOf" srcId="{75ACB3CF-6385-4D43-B48E-05CBDF54629A}" destId="{AF60B081-ED68-44F6-BA7B-79042C8DE416}" srcOrd="1" destOrd="0" presId="urn:microsoft.com/office/officeart/2005/8/layout/hierarchy1"/>
    <dgm:cxn modelId="{17ECA918-987E-480C-AC2E-75068646B273}" type="presParOf" srcId="{8047D5F3-E03C-4C6A-9EE8-C541DB23B3A0}" destId="{657D33C0-3502-438F-AE2D-294D86A1EFEF}" srcOrd="1" destOrd="0" presId="urn:microsoft.com/office/officeart/2005/8/layout/hierarchy1"/>
    <dgm:cxn modelId="{FB0B3CF1-9A0B-4303-961C-DB7DE1564717}" type="presParOf" srcId="{7C3C5C7E-4530-4FB1-B746-BD2C6305F663}" destId="{EE4EFE60-F27A-4D16-A683-C6CF923D79BC}" srcOrd="2" destOrd="0" presId="urn:microsoft.com/office/officeart/2005/8/layout/hierarchy1"/>
    <dgm:cxn modelId="{69B26683-69AD-483C-89C5-ED87D9D4CD41}" type="presParOf" srcId="{7C3C5C7E-4530-4FB1-B746-BD2C6305F663}" destId="{7FDBE384-A941-4739-8FAA-876F7EDBDD90}" srcOrd="3" destOrd="0" presId="urn:microsoft.com/office/officeart/2005/8/layout/hierarchy1"/>
    <dgm:cxn modelId="{CD5C2F95-2E56-413A-9BD7-1FB699535BCC}" type="presParOf" srcId="{7FDBE384-A941-4739-8FAA-876F7EDBDD90}" destId="{E373F63D-D01E-46C2-A67C-DAAC36CC1D52}" srcOrd="0" destOrd="0" presId="urn:microsoft.com/office/officeart/2005/8/layout/hierarchy1"/>
    <dgm:cxn modelId="{5EF8F2DE-374E-4875-A5CE-C03FF324EEF4}" type="presParOf" srcId="{E373F63D-D01E-46C2-A67C-DAAC36CC1D52}" destId="{FB22C77C-C6D4-464D-8A7B-78E02F3315D6}" srcOrd="0" destOrd="0" presId="urn:microsoft.com/office/officeart/2005/8/layout/hierarchy1"/>
    <dgm:cxn modelId="{822C3780-16D2-43FA-8DEA-DEAB971DCF9E}" type="presParOf" srcId="{E373F63D-D01E-46C2-A67C-DAAC36CC1D52}" destId="{B1D1B11C-9647-4BE2-B9B8-6B434819FF78}" srcOrd="1" destOrd="0" presId="urn:microsoft.com/office/officeart/2005/8/layout/hierarchy1"/>
    <dgm:cxn modelId="{633FDD7E-D944-41A0-B413-505A0228E1E5}" type="presParOf" srcId="{7FDBE384-A941-4739-8FAA-876F7EDBDD90}" destId="{460F415D-179C-46AC-A7D4-0247B2CD7498}" srcOrd="1" destOrd="0" presId="urn:microsoft.com/office/officeart/2005/8/layout/hierarchy1"/>
    <dgm:cxn modelId="{5F9204CB-0BBD-43D7-AC92-2CC04138C6DA}" type="presParOf" srcId="{460F415D-179C-46AC-A7D4-0247B2CD7498}" destId="{81CB8C04-D349-4F4D-AC55-EDCF4D13B995}" srcOrd="0" destOrd="0" presId="urn:microsoft.com/office/officeart/2005/8/layout/hierarchy1"/>
    <dgm:cxn modelId="{1F341171-54DB-4C4E-93E1-A7653B597D31}" type="presParOf" srcId="{460F415D-179C-46AC-A7D4-0247B2CD7498}" destId="{FF962534-5859-445E-9320-80E4B123EF57}" srcOrd="1" destOrd="0" presId="urn:microsoft.com/office/officeart/2005/8/layout/hierarchy1"/>
    <dgm:cxn modelId="{3CAB63A4-1BAF-4F90-B3F5-5867F076A278}" type="presParOf" srcId="{FF962534-5859-445E-9320-80E4B123EF57}" destId="{823850B7-D3B7-4C60-A738-3CF85A82D079}" srcOrd="0" destOrd="0" presId="urn:microsoft.com/office/officeart/2005/8/layout/hierarchy1"/>
    <dgm:cxn modelId="{F0CA47EB-1E0B-490C-BEFF-FF7ADCC23461}" type="presParOf" srcId="{823850B7-D3B7-4C60-A738-3CF85A82D079}" destId="{9648B339-C1CD-4278-B297-1C55B36908D5}" srcOrd="0" destOrd="0" presId="urn:microsoft.com/office/officeart/2005/8/layout/hierarchy1"/>
    <dgm:cxn modelId="{C86DA9B7-5572-4100-B7FD-9DBF7A9547BC}" type="presParOf" srcId="{823850B7-D3B7-4C60-A738-3CF85A82D079}" destId="{35F6717B-6BB0-4323-A478-B862C5570961}" srcOrd="1" destOrd="0" presId="urn:microsoft.com/office/officeart/2005/8/layout/hierarchy1"/>
    <dgm:cxn modelId="{A4F9ECE0-2A77-444E-823D-10ACD0926873}" type="presParOf" srcId="{FF962534-5859-445E-9320-80E4B123EF57}" destId="{8EE161DA-7A9D-4EE9-8912-490B524884D7}" srcOrd="1" destOrd="0" presId="urn:microsoft.com/office/officeart/2005/8/layout/hierarchy1"/>
    <dgm:cxn modelId="{BD88B2BD-68DF-41F5-8F36-98BE62B6464C}" type="presParOf" srcId="{7C3C5C7E-4530-4FB1-B746-BD2C6305F663}" destId="{D520B9F2-4EAA-415C-83C6-83E0B162C17E}" srcOrd="4" destOrd="0" presId="urn:microsoft.com/office/officeart/2005/8/layout/hierarchy1"/>
    <dgm:cxn modelId="{8C49958E-A810-48D5-B430-F3BEF9DE5AAA}" type="presParOf" srcId="{7C3C5C7E-4530-4FB1-B746-BD2C6305F663}" destId="{88C99599-0AC3-4B34-8EB9-B4DF4D6F08D4}" srcOrd="5" destOrd="0" presId="urn:microsoft.com/office/officeart/2005/8/layout/hierarchy1"/>
    <dgm:cxn modelId="{E56ED8A3-3F9B-435D-BB9D-B57871B980D4}" type="presParOf" srcId="{88C99599-0AC3-4B34-8EB9-B4DF4D6F08D4}" destId="{53C26C86-E9B5-4398-B245-E2DFE7FD5DA5}" srcOrd="0" destOrd="0" presId="urn:microsoft.com/office/officeart/2005/8/layout/hierarchy1"/>
    <dgm:cxn modelId="{4BB4322C-7519-41FD-878D-034721306FD6}" type="presParOf" srcId="{53C26C86-E9B5-4398-B245-E2DFE7FD5DA5}" destId="{FFC4D2DC-D085-464F-99DA-7F4BD265DB06}" srcOrd="0" destOrd="0" presId="urn:microsoft.com/office/officeart/2005/8/layout/hierarchy1"/>
    <dgm:cxn modelId="{ACAB4F6A-602B-421F-B1E5-6415838A75C7}" type="presParOf" srcId="{53C26C86-E9B5-4398-B245-E2DFE7FD5DA5}" destId="{F65D292C-A7F9-47B9-8A72-810D7C6990C9}" srcOrd="1" destOrd="0" presId="urn:microsoft.com/office/officeart/2005/8/layout/hierarchy1"/>
    <dgm:cxn modelId="{15087805-D4C6-4EFF-BBD0-2E3C8B74F3D6}" type="presParOf" srcId="{88C99599-0AC3-4B34-8EB9-B4DF4D6F08D4}" destId="{9B2F77F9-8C96-44D6-860C-86DC8E6792CF}" srcOrd="1" destOrd="0" presId="urn:microsoft.com/office/officeart/2005/8/layout/hierarchy1"/>
    <dgm:cxn modelId="{74BE11A2-0A6E-4847-9F3D-C6BBCA441341}" type="presParOf" srcId="{9B2F77F9-8C96-44D6-860C-86DC8E6792CF}" destId="{F19AF877-A4A9-4FAE-867C-7AA1D6F9B2BB}" srcOrd="0" destOrd="0" presId="urn:microsoft.com/office/officeart/2005/8/layout/hierarchy1"/>
    <dgm:cxn modelId="{15EF7183-C194-4671-9E20-8F873E074A51}" type="presParOf" srcId="{9B2F77F9-8C96-44D6-860C-86DC8E6792CF}" destId="{441909B3-72AF-4A6A-A2A3-AFF3A8D81D08}" srcOrd="1" destOrd="0" presId="urn:microsoft.com/office/officeart/2005/8/layout/hierarchy1"/>
    <dgm:cxn modelId="{65AA4875-012A-4333-B4C4-E349C80647F5}" type="presParOf" srcId="{441909B3-72AF-4A6A-A2A3-AFF3A8D81D08}" destId="{0E7A6566-95C0-4621-B296-1B1AE512A406}" srcOrd="0" destOrd="0" presId="urn:microsoft.com/office/officeart/2005/8/layout/hierarchy1"/>
    <dgm:cxn modelId="{E5E21745-CE13-429A-9308-487C35A0550D}" type="presParOf" srcId="{0E7A6566-95C0-4621-B296-1B1AE512A406}" destId="{2A483CD4-8642-403F-94CF-AD3917A6F4FF}" srcOrd="0" destOrd="0" presId="urn:microsoft.com/office/officeart/2005/8/layout/hierarchy1"/>
    <dgm:cxn modelId="{1EC0B71F-FA69-45DD-BBDB-57574AC160B6}" type="presParOf" srcId="{0E7A6566-95C0-4621-B296-1B1AE512A406}" destId="{718A24B6-9E17-4C91-85C7-BBF101374F9E}" srcOrd="1" destOrd="0" presId="urn:microsoft.com/office/officeart/2005/8/layout/hierarchy1"/>
    <dgm:cxn modelId="{934DD241-5FBE-4E13-BA71-5A390BDA3ECB}" type="presParOf" srcId="{441909B3-72AF-4A6A-A2A3-AFF3A8D81D08}" destId="{F0D986AE-7B0C-47E4-B2B7-7881987CB3F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9AF877-A4A9-4FAE-867C-7AA1D6F9B2BB}">
      <dsp:nvSpPr>
        <dsp:cNvPr id="0" name=""/>
        <dsp:cNvSpPr/>
      </dsp:nvSpPr>
      <dsp:spPr>
        <a:xfrm>
          <a:off x="6401471" y="3913184"/>
          <a:ext cx="91440" cy="548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7120"/>
              </a:lnTo>
              <a:lnTo>
                <a:pt x="48555" y="357120"/>
              </a:lnTo>
              <a:lnTo>
                <a:pt x="48555" y="54886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20B9F2-4EAA-415C-83C6-83E0B162C17E}">
      <dsp:nvSpPr>
        <dsp:cNvPr id="0" name=""/>
        <dsp:cNvSpPr/>
      </dsp:nvSpPr>
      <dsp:spPr>
        <a:xfrm>
          <a:off x="3917460" y="1996913"/>
          <a:ext cx="2529731" cy="601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218"/>
              </a:lnTo>
              <a:lnTo>
                <a:pt x="2529731" y="410218"/>
              </a:lnTo>
              <a:lnTo>
                <a:pt x="2529731" y="60196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B8C04-D349-4F4D-AC55-EDCF4D13B995}">
      <dsp:nvSpPr>
        <dsp:cNvPr id="0" name=""/>
        <dsp:cNvSpPr/>
      </dsp:nvSpPr>
      <dsp:spPr>
        <a:xfrm>
          <a:off x="3873996" y="3842106"/>
          <a:ext cx="91440" cy="673774"/>
        </a:xfrm>
        <a:custGeom>
          <a:avLst/>
          <a:gdLst/>
          <a:ahLst/>
          <a:cxnLst/>
          <a:rect l="0" t="0" r="0" b="0"/>
          <a:pathLst>
            <a:path>
              <a:moveTo>
                <a:pt x="47769" y="0"/>
              </a:moveTo>
              <a:lnTo>
                <a:pt x="47769" y="482032"/>
              </a:lnTo>
              <a:lnTo>
                <a:pt x="45720" y="482032"/>
              </a:lnTo>
              <a:lnTo>
                <a:pt x="45720" y="67377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4EFE60-F27A-4D16-A683-C6CF923D79BC}">
      <dsp:nvSpPr>
        <dsp:cNvPr id="0" name=""/>
        <dsp:cNvSpPr/>
      </dsp:nvSpPr>
      <dsp:spPr>
        <a:xfrm>
          <a:off x="3871740" y="1996913"/>
          <a:ext cx="91440" cy="5308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9140"/>
              </a:lnTo>
              <a:lnTo>
                <a:pt x="50025" y="339140"/>
              </a:lnTo>
              <a:lnTo>
                <a:pt x="50025" y="53088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849D8A-0862-4E3B-BD80-7CA37DDABA81}">
      <dsp:nvSpPr>
        <dsp:cNvPr id="0" name=""/>
        <dsp:cNvSpPr/>
      </dsp:nvSpPr>
      <dsp:spPr>
        <a:xfrm>
          <a:off x="1342009" y="3913184"/>
          <a:ext cx="91440" cy="60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196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BCC39C-7091-4E98-9039-AC79EE56060D}">
      <dsp:nvSpPr>
        <dsp:cNvPr id="0" name=""/>
        <dsp:cNvSpPr/>
      </dsp:nvSpPr>
      <dsp:spPr>
        <a:xfrm>
          <a:off x="1387729" y="1996913"/>
          <a:ext cx="2529731" cy="601961"/>
        </a:xfrm>
        <a:custGeom>
          <a:avLst/>
          <a:gdLst/>
          <a:ahLst/>
          <a:cxnLst/>
          <a:rect l="0" t="0" r="0" b="0"/>
          <a:pathLst>
            <a:path>
              <a:moveTo>
                <a:pt x="2529731" y="0"/>
              </a:moveTo>
              <a:lnTo>
                <a:pt x="2529731" y="410218"/>
              </a:lnTo>
              <a:lnTo>
                <a:pt x="0" y="410218"/>
              </a:lnTo>
              <a:lnTo>
                <a:pt x="0" y="60196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63F1B-55FE-437E-9CF8-1257EA43F60B}">
      <dsp:nvSpPr>
        <dsp:cNvPr id="0" name=""/>
        <dsp:cNvSpPr/>
      </dsp:nvSpPr>
      <dsp:spPr>
        <a:xfrm>
          <a:off x="2001237" y="739"/>
          <a:ext cx="3832445" cy="19961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C0569F-17F7-4010-8C02-1ADEA3E528CF}">
      <dsp:nvSpPr>
        <dsp:cNvPr id="0" name=""/>
        <dsp:cNvSpPr/>
      </dsp:nvSpPr>
      <dsp:spPr>
        <a:xfrm>
          <a:off x="2231212" y="219215"/>
          <a:ext cx="3832445" cy="1996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ДТП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Причины</a:t>
          </a:r>
          <a:endParaRPr lang="ru-RU" sz="3600" kern="1200" dirty="0"/>
        </a:p>
      </dsp:txBody>
      <dsp:txXfrm>
        <a:off x="2231212" y="219215"/>
        <a:ext cx="3832445" cy="1996174"/>
      </dsp:txXfrm>
    </dsp:sp>
    <dsp:sp modelId="{7AA7F151-9672-4E10-953B-51EBA5C09C89}">
      <dsp:nvSpPr>
        <dsp:cNvPr id="0" name=""/>
        <dsp:cNvSpPr/>
      </dsp:nvSpPr>
      <dsp:spPr>
        <a:xfrm>
          <a:off x="352839" y="2598874"/>
          <a:ext cx="2069779" cy="1314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020EF-046A-4A8B-89E7-A65650D80D11}">
      <dsp:nvSpPr>
        <dsp:cNvPr id="0" name=""/>
        <dsp:cNvSpPr/>
      </dsp:nvSpPr>
      <dsp:spPr>
        <a:xfrm>
          <a:off x="582814" y="2817351"/>
          <a:ext cx="2069779" cy="13143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Пешеход</a:t>
          </a:r>
          <a:endParaRPr lang="ru-RU" sz="2000" kern="1200" dirty="0"/>
        </a:p>
      </dsp:txBody>
      <dsp:txXfrm>
        <a:off x="582814" y="2817351"/>
        <a:ext cx="2069779" cy="1314310"/>
      </dsp:txXfrm>
    </dsp:sp>
    <dsp:sp modelId="{46B95333-244A-4FDC-ABCB-20EF3FF33E4E}">
      <dsp:nvSpPr>
        <dsp:cNvPr id="0" name=""/>
        <dsp:cNvSpPr/>
      </dsp:nvSpPr>
      <dsp:spPr>
        <a:xfrm>
          <a:off x="352839" y="4515145"/>
          <a:ext cx="2069779" cy="1314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0B081-ED68-44F6-BA7B-79042C8DE416}">
      <dsp:nvSpPr>
        <dsp:cNvPr id="0" name=""/>
        <dsp:cNvSpPr/>
      </dsp:nvSpPr>
      <dsp:spPr>
        <a:xfrm>
          <a:off x="582814" y="4733622"/>
          <a:ext cx="2069779" cy="13143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1.Неинформированность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2.Состояние пешехода</a:t>
          </a:r>
        </a:p>
      </dsp:txBody>
      <dsp:txXfrm>
        <a:off x="582814" y="4733622"/>
        <a:ext cx="2069779" cy="1314310"/>
      </dsp:txXfrm>
    </dsp:sp>
    <dsp:sp modelId="{FB22C77C-C6D4-464D-8A7B-78E02F3315D6}">
      <dsp:nvSpPr>
        <dsp:cNvPr id="0" name=""/>
        <dsp:cNvSpPr/>
      </dsp:nvSpPr>
      <dsp:spPr>
        <a:xfrm>
          <a:off x="2886875" y="2527796"/>
          <a:ext cx="2069779" cy="1314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D1B11C-9647-4BE2-B9B8-6B434819FF78}">
      <dsp:nvSpPr>
        <dsp:cNvPr id="0" name=""/>
        <dsp:cNvSpPr/>
      </dsp:nvSpPr>
      <dsp:spPr>
        <a:xfrm>
          <a:off x="3116850" y="2746273"/>
          <a:ext cx="2069779" cy="13143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Водитель</a:t>
          </a:r>
          <a:endParaRPr lang="ru-RU" sz="2000" kern="1200" dirty="0"/>
        </a:p>
      </dsp:txBody>
      <dsp:txXfrm>
        <a:off x="3116850" y="2746273"/>
        <a:ext cx="2069779" cy="1314310"/>
      </dsp:txXfrm>
    </dsp:sp>
    <dsp:sp modelId="{9648B339-C1CD-4278-B297-1C55B36908D5}">
      <dsp:nvSpPr>
        <dsp:cNvPr id="0" name=""/>
        <dsp:cNvSpPr/>
      </dsp:nvSpPr>
      <dsp:spPr>
        <a:xfrm>
          <a:off x="2884826" y="4515881"/>
          <a:ext cx="2069779" cy="1314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6717B-6BB0-4323-A478-B862C5570961}">
      <dsp:nvSpPr>
        <dsp:cNvPr id="0" name=""/>
        <dsp:cNvSpPr/>
      </dsp:nvSpPr>
      <dsp:spPr>
        <a:xfrm>
          <a:off x="3114801" y="4734358"/>
          <a:ext cx="2069779" cy="13143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1.Состояние водителя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2.Неопытность, непрофессионализм</a:t>
          </a:r>
          <a:endParaRPr lang="ru-RU" sz="1400" kern="1200" dirty="0"/>
        </a:p>
      </dsp:txBody>
      <dsp:txXfrm>
        <a:off x="3114801" y="4734358"/>
        <a:ext cx="2069779" cy="1314310"/>
      </dsp:txXfrm>
    </dsp:sp>
    <dsp:sp modelId="{FFC4D2DC-D085-464F-99DA-7F4BD265DB06}">
      <dsp:nvSpPr>
        <dsp:cNvPr id="0" name=""/>
        <dsp:cNvSpPr/>
      </dsp:nvSpPr>
      <dsp:spPr>
        <a:xfrm>
          <a:off x="5412301" y="2598874"/>
          <a:ext cx="2069779" cy="1314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5D292C-A7F9-47B9-8A72-810D7C6990C9}">
      <dsp:nvSpPr>
        <dsp:cNvPr id="0" name=""/>
        <dsp:cNvSpPr/>
      </dsp:nvSpPr>
      <dsp:spPr>
        <a:xfrm>
          <a:off x="5642276" y="2817351"/>
          <a:ext cx="2069779" cy="13143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Транспорт и дороги</a:t>
          </a:r>
          <a:endParaRPr lang="ru-RU" sz="2000" kern="1200" dirty="0"/>
        </a:p>
      </dsp:txBody>
      <dsp:txXfrm>
        <a:off x="5642276" y="2817351"/>
        <a:ext cx="2069779" cy="1314310"/>
      </dsp:txXfrm>
    </dsp:sp>
    <dsp:sp modelId="{2A483CD4-8642-403F-94CF-AD3917A6F4FF}">
      <dsp:nvSpPr>
        <dsp:cNvPr id="0" name=""/>
        <dsp:cNvSpPr/>
      </dsp:nvSpPr>
      <dsp:spPr>
        <a:xfrm>
          <a:off x="5415136" y="4462047"/>
          <a:ext cx="2069779" cy="1314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8A24B6-9E17-4C91-85C7-BBF101374F9E}">
      <dsp:nvSpPr>
        <dsp:cNvPr id="0" name=""/>
        <dsp:cNvSpPr/>
      </dsp:nvSpPr>
      <dsp:spPr>
        <a:xfrm>
          <a:off x="5645112" y="4680524"/>
          <a:ext cx="2069779" cy="13143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 Состояние дорог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2.Техническое состояние транспорта</a:t>
          </a:r>
          <a:endParaRPr lang="ru-RU" sz="1400" kern="1200" dirty="0"/>
        </a:p>
      </dsp:txBody>
      <dsp:txXfrm>
        <a:off x="5645112" y="4680524"/>
        <a:ext cx="2069779" cy="13143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9AF877-A4A9-4FAE-867C-7AA1D6F9B2BB}">
      <dsp:nvSpPr>
        <dsp:cNvPr id="0" name=""/>
        <dsp:cNvSpPr/>
      </dsp:nvSpPr>
      <dsp:spPr>
        <a:xfrm>
          <a:off x="6662237" y="3031087"/>
          <a:ext cx="91440" cy="4856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4041"/>
              </a:lnTo>
              <a:lnTo>
                <a:pt x="49358" y="364041"/>
              </a:lnTo>
              <a:lnTo>
                <a:pt x="49358" y="48560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20B9F2-4EAA-415C-83C6-83E0B162C17E}">
      <dsp:nvSpPr>
        <dsp:cNvPr id="0" name=""/>
        <dsp:cNvSpPr/>
      </dsp:nvSpPr>
      <dsp:spPr>
        <a:xfrm>
          <a:off x="3969654" y="1816132"/>
          <a:ext cx="2738303" cy="3816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087"/>
              </a:lnTo>
              <a:lnTo>
                <a:pt x="2738303" y="260087"/>
              </a:lnTo>
              <a:lnTo>
                <a:pt x="2738303" y="38165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B8C04-D349-4F4D-AC55-EDCF4D13B995}">
      <dsp:nvSpPr>
        <dsp:cNvPr id="0" name=""/>
        <dsp:cNvSpPr/>
      </dsp:nvSpPr>
      <dsp:spPr>
        <a:xfrm>
          <a:off x="3700878" y="3025103"/>
          <a:ext cx="91440" cy="491592"/>
        </a:xfrm>
        <a:custGeom>
          <a:avLst/>
          <a:gdLst/>
          <a:ahLst/>
          <a:cxnLst/>
          <a:rect l="0" t="0" r="0" b="0"/>
          <a:pathLst>
            <a:path>
              <a:moveTo>
                <a:pt x="45811" y="0"/>
              </a:moveTo>
              <a:lnTo>
                <a:pt x="45811" y="370024"/>
              </a:lnTo>
              <a:lnTo>
                <a:pt x="45720" y="370024"/>
              </a:lnTo>
              <a:lnTo>
                <a:pt x="45720" y="49159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4EFE60-F27A-4D16-A683-C6CF923D79BC}">
      <dsp:nvSpPr>
        <dsp:cNvPr id="0" name=""/>
        <dsp:cNvSpPr/>
      </dsp:nvSpPr>
      <dsp:spPr>
        <a:xfrm>
          <a:off x="3746690" y="1816132"/>
          <a:ext cx="222963" cy="375672"/>
        </a:xfrm>
        <a:custGeom>
          <a:avLst/>
          <a:gdLst/>
          <a:ahLst/>
          <a:cxnLst/>
          <a:rect l="0" t="0" r="0" b="0"/>
          <a:pathLst>
            <a:path>
              <a:moveTo>
                <a:pt x="222963" y="0"/>
              </a:moveTo>
              <a:lnTo>
                <a:pt x="222963" y="254104"/>
              </a:lnTo>
              <a:lnTo>
                <a:pt x="0" y="254104"/>
              </a:lnTo>
              <a:lnTo>
                <a:pt x="0" y="37567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849D8A-0862-4E3B-BD80-7CA37DDABA81}">
      <dsp:nvSpPr>
        <dsp:cNvPr id="0" name=""/>
        <dsp:cNvSpPr/>
      </dsp:nvSpPr>
      <dsp:spPr>
        <a:xfrm>
          <a:off x="1072229" y="3031087"/>
          <a:ext cx="91440" cy="485609"/>
        </a:xfrm>
        <a:custGeom>
          <a:avLst/>
          <a:gdLst/>
          <a:ahLst/>
          <a:cxnLst/>
          <a:rect l="0" t="0" r="0" b="0"/>
          <a:pathLst>
            <a:path>
              <a:moveTo>
                <a:pt x="48318" y="0"/>
              </a:moveTo>
              <a:lnTo>
                <a:pt x="48318" y="364041"/>
              </a:lnTo>
              <a:lnTo>
                <a:pt x="45720" y="364041"/>
              </a:lnTo>
              <a:lnTo>
                <a:pt x="45720" y="48560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BCC39C-7091-4E98-9039-AC79EE56060D}">
      <dsp:nvSpPr>
        <dsp:cNvPr id="0" name=""/>
        <dsp:cNvSpPr/>
      </dsp:nvSpPr>
      <dsp:spPr>
        <a:xfrm>
          <a:off x="1120548" y="1816132"/>
          <a:ext cx="2849106" cy="381655"/>
        </a:xfrm>
        <a:custGeom>
          <a:avLst/>
          <a:gdLst/>
          <a:ahLst/>
          <a:cxnLst/>
          <a:rect l="0" t="0" r="0" b="0"/>
          <a:pathLst>
            <a:path>
              <a:moveTo>
                <a:pt x="2849106" y="0"/>
              </a:moveTo>
              <a:lnTo>
                <a:pt x="2849106" y="260087"/>
              </a:lnTo>
              <a:lnTo>
                <a:pt x="0" y="260087"/>
              </a:lnTo>
              <a:lnTo>
                <a:pt x="0" y="38165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63F1B-55FE-437E-9CF8-1257EA43F60B}">
      <dsp:nvSpPr>
        <dsp:cNvPr id="0" name=""/>
        <dsp:cNvSpPr/>
      </dsp:nvSpPr>
      <dsp:spPr>
        <a:xfrm>
          <a:off x="2687068" y="870079"/>
          <a:ext cx="2565171" cy="9460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C0569F-17F7-4010-8C02-1ADEA3E528CF}">
      <dsp:nvSpPr>
        <dsp:cNvPr id="0" name=""/>
        <dsp:cNvSpPr/>
      </dsp:nvSpPr>
      <dsp:spPr>
        <a:xfrm>
          <a:off x="2832877" y="1008597"/>
          <a:ext cx="2565171" cy="9460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Решения</a:t>
          </a:r>
          <a:endParaRPr lang="ru-RU" sz="3600" kern="1200" dirty="0"/>
        </a:p>
      </dsp:txBody>
      <dsp:txXfrm>
        <a:off x="2832877" y="1008597"/>
        <a:ext cx="2565171" cy="946053"/>
      </dsp:txXfrm>
    </dsp:sp>
    <dsp:sp modelId="{7AA7F151-9672-4E10-953B-51EBA5C09C89}">
      <dsp:nvSpPr>
        <dsp:cNvPr id="0" name=""/>
        <dsp:cNvSpPr/>
      </dsp:nvSpPr>
      <dsp:spPr>
        <a:xfrm>
          <a:off x="156446" y="2197787"/>
          <a:ext cx="1928202" cy="833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020EF-046A-4A8B-89E7-A65650D80D11}">
      <dsp:nvSpPr>
        <dsp:cNvPr id="0" name=""/>
        <dsp:cNvSpPr/>
      </dsp:nvSpPr>
      <dsp:spPr>
        <a:xfrm>
          <a:off x="302256" y="2336306"/>
          <a:ext cx="1928202" cy="833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Пешеход</a:t>
          </a:r>
          <a:endParaRPr lang="ru-RU" sz="2400" kern="1200" dirty="0"/>
        </a:p>
      </dsp:txBody>
      <dsp:txXfrm>
        <a:off x="302256" y="2336306"/>
        <a:ext cx="1928202" cy="833299"/>
      </dsp:txXfrm>
    </dsp:sp>
    <dsp:sp modelId="{46B95333-244A-4FDC-ABCB-20EF3FF33E4E}">
      <dsp:nvSpPr>
        <dsp:cNvPr id="0" name=""/>
        <dsp:cNvSpPr/>
      </dsp:nvSpPr>
      <dsp:spPr>
        <a:xfrm>
          <a:off x="1039" y="3516696"/>
          <a:ext cx="2233819" cy="18740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0B081-ED68-44F6-BA7B-79042C8DE416}">
      <dsp:nvSpPr>
        <dsp:cNvPr id="0" name=""/>
        <dsp:cNvSpPr/>
      </dsp:nvSpPr>
      <dsp:spPr>
        <a:xfrm>
          <a:off x="146849" y="3655215"/>
          <a:ext cx="2233819" cy="1874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1.Создание детских автогородков.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2.Агитация и пропаганда соблюдение ПДД через интернет, книги и игры</a:t>
          </a:r>
        </a:p>
      </dsp:txBody>
      <dsp:txXfrm>
        <a:off x="146849" y="3655215"/>
        <a:ext cx="2233819" cy="1874023"/>
      </dsp:txXfrm>
    </dsp:sp>
    <dsp:sp modelId="{FB22C77C-C6D4-464D-8A7B-78E02F3315D6}">
      <dsp:nvSpPr>
        <dsp:cNvPr id="0" name=""/>
        <dsp:cNvSpPr/>
      </dsp:nvSpPr>
      <dsp:spPr>
        <a:xfrm>
          <a:off x="2711673" y="2191804"/>
          <a:ext cx="2070033" cy="833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D1B11C-9647-4BE2-B9B8-6B434819FF78}">
      <dsp:nvSpPr>
        <dsp:cNvPr id="0" name=""/>
        <dsp:cNvSpPr/>
      </dsp:nvSpPr>
      <dsp:spPr>
        <a:xfrm>
          <a:off x="2857483" y="2330323"/>
          <a:ext cx="2070033" cy="833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Водитель</a:t>
          </a:r>
          <a:endParaRPr lang="ru-RU" sz="2400" kern="1200" dirty="0"/>
        </a:p>
      </dsp:txBody>
      <dsp:txXfrm>
        <a:off x="2857483" y="2330323"/>
        <a:ext cx="2070033" cy="833299"/>
      </dsp:txXfrm>
    </dsp:sp>
    <dsp:sp modelId="{9648B339-C1CD-4278-B297-1C55B36908D5}">
      <dsp:nvSpPr>
        <dsp:cNvPr id="0" name=""/>
        <dsp:cNvSpPr/>
      </dsp:nvSpPr>
      <dsp:spPr>
        <a:xfrm>
          <a:off x="2550728" y="3516696"/>
          <a:ext cx="2391739" cy="18790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6717B-6BB0-4323-A478-B862C5570961}">
      <dsp:nvSpPr>
        <dsp:cNvPr id="0" name=""/>
        <dsp:cNvSpPr/>
      </dsp:nvSpPr>
      <dsp:spPr>
        <a:xfrm>
          <a:off x="2696538" y="3655215"/>
          <a:ext cx="2391739" cy="18790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 Ужесточение</a:t>
          </a:r>
          <a:r>
            <a:rPr lang="ru-RU" sz="1400" kern="1200" baseline="0" dirty="0" smtClean="0"/>
            <a:t>  надзора за квалифицированностью водителей.</a:t>
          </a:r>
          <a:endParaRPr lang="ru-RU" sz="1400" kern="1200" dirty="0"/>
        </a:p>
      </dsp:txBody>
      <dsp:txXfrm>
        <a:off x="2696538" y="3655215"/>
        <a:ext cx="2391739" cy="1879090"/>
      </dsp:txXfrm>
    </dsp:sp>
    <dsp:sp modelId="{FFC4D2DC-D085-464F-99DA-7F4BD265DB06}">
      <dsp:nvSpPr>
        <dsp:cNvPr id="0" name=""/>
        <dsp:cNvSpPr/>
      </dsp:nvSpPr>
      <dsp:spPr>
        <a:xfrm>
          <a:off x="5633053" y="2197787"/>
          <a:ext cx="2149807" cy="833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5D292C-A7F9-47B9-8A72-810D7C6990C9}">
      <dsp:nvSpPr>
        <dsp:cNvPr id="0" name=""/>
        <dsp:cNvSpPr/>
      </dsp:nvSpPr>
      <dsp:spPr>
        <a:xfrm>
          <a:off x="5778863" y="2336306"/>
          <a:ext cx="2149807" cy="833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Транспорт и дороги</a:t>
          </a:r>
          <a:endParaRPr lang="ru-RU" sz="2400" kern="1200" dirty="0"/>
        </a:p>
      </dsp:txBody>
      <dsp:txXfrm>
        <a:off x="5778863" y="2336306"/>
        <a:ext cx="2149807" cy="833299"/>
      </dsp:txXfrm>
    </dsp:sp>
    <dsp:sp modelId="{2A483CD4-8642-403F-94CF-AD3917A6F4FF}">
      <dsp:nvSpPr>
        <dsp:cNvPr id="0" name=""/>
        <dsp:cNvSpPr/>
      </dsp:nvSpPr>
      <dsp:spPr>
        <a:xfrm>
          <a:off x="5216072" y="3516696"/>
          <a:ext cx="2991046" cy="1915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8A24B6-9E17-4C91-85C7-BBF101374F9E}">
      <dsp:nvSpPr>
        <dsp:cNvPr id="0" name=""/>
        <dsp:cNvSpPr/>
      </dsp:nvSpPr>
      <dsp:spPr>
        <a:xfrm>
          <a:off x="5361881" y="3655215"/>
          <a:ext cx="2991046" cy="1915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1.Развитие транспортных систем.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2.Контроль за техническим состоянием транспортом.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3.Передача общественных автопарков в муниципальную собственность</a:t>
          </a:r>
          <a:endParaRPr lang="ru-RU" sz="1400" kern="1200" dirty="0"/>
        </a:p>
      </dsp:txBody>
      <dsp:txXfrm>
        <a:off x="5361881" y="3655215"/>
        <a:ext cx="2991046" cy="1915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6B74123-7291-4E5F-8605-785A03EAC5AF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F43226F-B87E-43C0-ADA1-B0799497A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2276872"/>
            <a:ext cx="8136904" cy="165618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Угрозы безопасности города Перми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67544" y="260648"/>
          <a:ext cx="835292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duotone>
              <a:schemeClr val="bg1">
                <a:shade val="60000"/>
                <a:satMod val="110000"/>
              </a:schemeClr>
              <a:schemeClr val="bg1">
                <a:tint val="95000"/>
              </a:schemeClr>
            </a:duotone>
            <a:lum/>
          </a:blip>
          <a:srcRect/>
          <a:tile tx="0" ty="0" sx="50000" sy="5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348880"/>
            <a:ext cx="8208912" cy="187220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5400" b="1" noProof="0" dirty="0" smtClean="0"/>
              <a:t>Криминальные угрозы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200" dirty="0" smtClean="0"/>
              <a:t>Незащищенность от нападений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 smtClean="0"/>
              <a:t>Низкая охрана имущества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 smtClean="0"/>
              <a:t>Невыполнение обязанностей коммунальных служб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Образование добровольных дружин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Доступная  стоимость охранного оборудования (сигнализации, видеонаблюдение)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Установка фонарей в темных местах улиц(ул. Глеба Успенского, Тимирязева, Астраханская, Макаренко)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проблем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Екатерина Молчанова</a:t>
            </a:r>
          </a:p>
          <a:p>
            <a:r>
              <a:rPr lang="ru-RU" sz="3200" dirty="0" err="1" smtClean="0"/>
              <a:t>Карина</a:t>
            </a:r>
            <a:r>
              <a:rPr lang="ru-RU" sz="3200" dirty="0" smtClean="0"/>
              <a:t> </a:t>
            </a:r>
            <a:r>
              <a:rPr lang="ru-RU" sz="3200" dirty="0" err="1" smtClean="0"/>
              <a:t>Шаповалова</a:t>
            </a:r>
            <a:endParaRPr lang="ru-RU" sz="3200" dirty="0" smtClean="0"/>
          </a:p>
          <a:p>
            <a:r>
              <a:rPr lang="ru-RU" sz="3200" dirty="0" smtClean="0"/>
              <a:t>Николай Захаров</a:t>
            </a:r>
          </a:p>
          <a:p>
            <a:r>
              <a:rPr lang="ru-RU" sz="3200" dirty="0" smtClean="0"/>
              <a:t>Александр Богатов</a:t>
            </a:r>
          </a:p>
          <a:p>
            <a:r>
              <a:rPr lang="ru-RU" sz="3200" dirty="0" smtClean="0"/>
              <a:t>Дарья Любимова</a:t>
            </a:r>
          </a:p>
          <a:p>
            <a:r>
              <a:rPr lang="ru-RU" sz="3200" dirty="0" smtClean="0"/>
              <a:t>Виктория </a:t>
            </a:r>
            <a:r>
              <a:rPr lang="ru-RU" sz="3200" smtClean="0"/>
              <a:t>Ширнина</a:t>
            </a:r>
            <a:endParaRPr lang="ru-RU" sz="21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за безопасность в городе Перми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2132856"/>
            <a:ext cx="8208912" cy="187220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Экологические </a:t>
            </a:r>
            <a:r>
              <a:rPr kumimoji="0" 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угрозы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Цели: </a:t>
            </a:r>
            <a:r>
              <a:rPr lang="ru-RU" sz="3000" dirty="0" smtClean="0"/>
              <a:t>предотвратить дальнейшее загрязнение города</a:t>
            </a:r>
          </a:p>
          <a:p>
            <a:pPr>
              <a:buNone/>
            </a:pPr>
            <a:r>
              <a:rPr lang="ru-RU" sz="2800" b="1" dirty="0" smtClean="0"/>
              <a:t>Задачи: </a:t>
            </a:r>
            <a:r>
              <a:rPr lang="ru-RU" sz="3000" dirty="0" smtClean="0"/>
              <a:t>ввести 3х контейнерную систему переработки мусора</a:t>
            </a:r>
          </a:p>
          <a:p>
            <a:pPr>
              <a:buNone/>
            </a:pPr>
            <a:r>
              <a:rPr lang="ru-RU" sz="2800" b="1" dirty="0" smtClean="0"/>
              <a:t>Пути решения: </a:t>
            </a:r>
            <a:endParaRPr lang="en-US" sz="2800" b="1" dirty="0" smtClean="0"/>
          </a:p>
          <a:p>
            <a:r>
              <a:rPr lang="ru-RU" sz="2800" dirty="0" smtClean="0"/>
              <a:t>Пропаганда 3х контейнерной системы</a:t>
            </a:r>
          </a:p>
          <a:p>
            <a:r>
              <a:rPr lang="ru-RU" sz="2800" dirty="0" smtClean="0"/>
              <a:t>Увеличить частоту вывоза мусора</a:t>
            </a:r>
          </a:p>
          <a:p>
            <a:r>
              <a:rPr lang="ru-RU" sz="2800" dirty="0" smtClean="0"/>
              <a:t>Проблема дальнейшей переработки</a:t>
            </a:r>
            <a:r>
              <a:rPr lang="ru-RU" sz="2400" dirty="0" smtClean="0"/>
              <a:t>           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Проблема: экологическая угроза городу Пермь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6126163"/>
          </a:xfrm>
        </p:spPr>
        <p:txBody>
          <a:bodyPr>
            <a:normAutofit/>
          </a:bodyPr>
          <a:lstStyle/>
          <a:p>
            <a:r>
              <a:rPr lang="ru-RU" sz="3000" dirty="0" err="1" smtClean="0"/>
              <a:t>Флеш-мобы</a:t>
            </a:r>
            <a:r>
              <a:rPr lang="ru-RU" sz="3000" dirty="0" smtClean="0"/>
              <a:t>, т.е. пропаганда экологических проблем среди молодежи</a:t>
            </a:r>
          </a:p>
          <a:p>
            <a:r>
              <a:rPr lang="ru-RU" sz="3000" dirty="0" smtClean="0"/>
              <a:t>Агитационные видеоролики</a:t>
            </a:r>
            <a:endParaRPr lang="ru-RU" sz="3000" dirty="0"/>
          </a:p>
          <a:p>
            <a:r>
              <a:rPr lang="ru-RU" sz="3000" dirty="0" smtClean="0"/>
              <a:t>Открытие заповедных зон</a:t>
            </a:r>
          </a:p>
          <a:p>
            <a:r>
              <a:rPr lang="ru-RU" sz="3000" dirty="0" err="1" smtClean="0"/>
              <a:t>Внутришкольные</a:t>
            </a:r>
            <a:r>
              <a:rPr lang="ru-RU" sz="3000" dirty="0" smtClean="0"/>
              <a:t> проекты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Иные пути решения проблемы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348880"/>
            <a:ext cx="8208912" cy="187220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Информационные угрозы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Обезопасить доступ в Интернет для детей</a:t>
            </a:r>
            <a:endParaRPr lang="ru-RU" sz="44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4000" dirty="0" smtClean="0"/>
              <a:t>Цель: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7134" y="1542278"/>
            <a:ext cx="8229600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3000" dirty="0" smtClean="0"/>
              <a:t>«Детский Интернет»</a:t>
            </a:r>
          </a:p>
          <a:p>
            <a:r>
              <a:rPr lang="ru-RU" sz="3000" dirty="0" smtClean="0"/>
              <a:t>Программы от нежелательной рекламы и информации</a:t>
            </a:r>
          </a:p>
          <a:p>
            <a:r>
              <a:rPr lang="ru-RU" sz="3000" dirty="0" smtClean="0"/>
              <a:t>Организации следящие за работой сайтов в Интернете</a:t>
            </a:r>
          </a:p>
          <a:p>
            <a:r>
              <a:rPr lang="ru-RU" sz="3000" dirty="0" smtClean="0"/>
              <a:t>Ограничение к доступу личной информации других пользователей</a:t>
            </a:r>
            <a:endParaRPr lang="ru-RU" sz="3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4000" dirty="0" smtClean="0"/>
              <a:t>Способы достижения цели: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060848"/>
            <a:ext cx="8208912" cy="187220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rmAutofit fontScale="92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Дорожно-транспортные  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угрозы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         </a:t>
            </a:r>
            <a:endParaRPr lang="ru-RU" sz="2800" dirty="0"/>
          </a:p>
        </p:txBody>
      </p:sp>
      <p:graphicFrame>
        <p:nvGraphicFramePr>
          <p:cNvPr id="18" name="Схема 17"/>
          <p:cNvGraphicFramePr/>
          <p:nvPr/>
        </p:nvGraphicFramePr>
        <p:xfrm>
          <a:off x="827584" y="188640"/>
          <a:ext cx="806489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301</TotalTime>
  <Words>228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Слайд 2</vt:lpstr>
      <vt:lpstr>Проблема: экологическая угроза городу Пермь</vt:lpstr>
      <vt:lpstr>Иные пути решения проблемы</vt:lpstr>
      <vt:lpstr>Слайд 5</vt:lpstr>
      <vt:lpstr>Цель:</vt:lpstr>
      <vt:lpstr>Способы достижения цели:</vt:lpstr>
      <vt:lpstr>Слайд 8</vt:lpstr>
      <vt:lpstr>Слайд 9</vt:lpstr>
      <vt:lpstr>Слайд 10</vt:lpstr>
      <vt:lpstr>Слайд 11</vt:lpstr>
      <vt:lpstr>Проблемы</vt:lpstr>
      <vt:lpstr>Решение проблем</vt:lpstr>
      <vt:lpstr>Мы за безопасность в городе Перми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</dc:title>
  <dc:creator>User</dc:creator>
  <cp:lastModifiedBy>User</cp:lastModifiedBy>
  <cp:revision>13</cp:revision>
  <dcterms:created xsi:type="dcterms:W3CDTF">2011-12-08T09:48:22Z</dcterms:created>
  <dcterms:modified xsi:type="dcterms:W3CDTF">2011-12-09T03:58:46Z</dcterms:modified>
</cp:coreProperties>
</file>