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09.12.2011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2167881"/>
          </a:xfrm>
        </p:spPr>
        <p:txBody>
          <a:bodyPr/>
          <a:lstStyle/>
          <a:p>
            <a:r>
              <a:rPr lang="ru-RU" dirty="0" smtClean="0"/>
              <a:t>«Моя позиция»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653136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Ярослав Журавлёв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Екатерина </a:t>
            </a:r>
            <a:r>
              <a:rPr lang="ru-RU" dirty="0" err="1" smtClean="0">
                <a:solidFill>
                  <a:schemeClr val="tx1"/>
                </a:solidFill>
              </a:rPr>
              <a:t>Невельсон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59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Детские молодёжные организации нужны</a:t>
            </a: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0" y="1733724"/>
            <a:ext cx="433733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   Детям</a:t>
            </a:r>
          </a:p>
          <a:p>
            <a:pPr>
              <a:buFontTx/>
              <a:buChar char="-"/>
            </a:pPr>
            <a:endParaRPr lang="ru-RU" sz="22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ru-RU" sz="2200" dirty="0" smtClean="0">
                <a:solidFill>
                  <a:schemeClr val="tx1"/>
                </a:solidFill>
              </a:rPr>
              <a:t>Самореализация</a:t>
            </a:r>
          </a:p>
          <a:p>
            <a:pPr>
              <a:buFontTx/>
              <a:buChar char="-"/>
            </a:pPr>
            <a:r>
              <a:rPr lang="ru-RU" sz="2200" dirty="0" smtClean="0">
                <a:solidFill>
                  <a:schemeClr val="tx1"/>
                </a:solidFill>
              </a:rPr>
              <a:t>Выражение своего мнения</a:t>
            </a:r>
          </a:p>
          <a:p>
            <a:pPr>
              <a:buFontTx/>
              <a:buChar char="-"/>
            </a:pPr>
            <a:r>
              <a:rPr lang="ru-RU" sz="2200" dirty="0" smtClean="0">
                <a:solidFill>
                  <a:schemeClr val="tx1"/>
                </a:solidFill>
              </a:rPr>
              <a:t>Занятие делом, полезным обществу и самим себе</a:t>
            </a:r>
          </a:p>
          <a:p>
            <a:pPr>
              <a:buFontTx/>
              <a:buChar char="-"/>
            </a:pPr>
            <a:r>
              <a:rPr lang="ru-RU" sz="2200" dirty="0" smtClean="0">
                <a:solidFill>
                  <a:schemeClr val="tx1"/>
                </a:solidFill>
              </a:rPr>
              <a:t>Расширение круга общения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139952" y="1772816"/>
            <a:ext cx="5328592" cy="38321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dirty="0" smtClean="0">
                <a:solidFill>
                  <a:schemeClr val="tx1"/>
                </a:solidFill>
              </a:rPr>
              <a:t>Городу</a:t>
            </a:r>
          </a:p>
          <a:p>
            <a:pPr>
              <a:buFontTx/>
              <a:buChar char="-"/>
            </a:pPr>
            <a:r>
              <a:rPr lang="ru-RU" sz="2200" dirty="0" smtClean="0">
                <a:solidFill>
                  <a:schemeClr val="tx1"/>
                </a:solidFill>
              </a:rPr>
              <a:t>Помощь в решении отдельных проблем города</a:t>
            </a:r>
          </a:p>
          <a:p>
            <a:pPr>
              <a:buFontTx/>
              <a:buChar char="-"/>
            </a:pPr>
            <a:r>
              <a:rPr lang="ru-RU" sz="2200" dirty="0" smtClean="0">
                <a:solidFill>
                  <a:schemeClr val="tx1"/>
                </a:solidFill>
              </a:rPr>
              <a:t>Повышение занятости детей в полезных делах</a:t>
            </a:r>
          </a:p>
          <a:p>
            <a:pPr>
              <a:buFontTx/>
              <a:buChar char="-"/>
            </a:pPr>
            <a:r>
              <a:rPr lang="ru-RU" sz="2200" dirty="0" smtClean="0">
                <a:solidFill>
                  <a:schemeClr val="tx1"/>
                </a:solidFill>
              </a:rPr>
              <a:t>Воспитание нравственности у жителей города</a:t>
            </a:r>
          </a:p>
          <a:p>
            <a:pPr>
              <a:buFontTx/>
              <a:buChar char="-"/>
            </a:pPr>
            <a:r>
              <a:rPr lang="ru-RU" sz="2200" dirty="0" smtClean="0">
                <a:solidFill>
                  <a:schemeClr val="tx1"/>
                </a:solidFill>
              </a:rPr>
              <a:t>Укрепление взаимопонимания между взрослыми и детьми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3264" y="5908630"/>
            <a:ext cx="56948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/>
              <a:t>Город становится доброжелательным к детям</a:t>
            </a:r>
            <a:endParaRPr lang="ru-RU" sz="22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483768" y="1412776"/>
            <a:ext cx="1440160" cy="2880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220072" y="1412776"/>
            <a:ext cx="1494656" cy="3600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5148064" y="5301208"/>
            <a:ext cx="1224136" cy="6074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903264" y="5445224"/>
            <a:ext cx="1193180" cy="48373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08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7810" y="0"/>
            <a:ext cx="8229600" cy="956682"/>
          </a:xfrm>
        </p:spPr>
        <p:txBody>
          <a:bodyPr/>
          <a:lstStyle/>
          <a:p>
            <a:r>
              <a:rPr lang="ru-RU" dirty="0" smtClean="0"/>
              <a:t>Поддержка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28972" y="2996952"/>
            <a:ext cx="4038600" cy="3085803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</a:rPr>
              <a:t>Доступ к информации и возможность её распространения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Премии руководителям организации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6532264" y="3068960"/>
            <a:ext cx="2611736" cy="3129211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</a:rPr>
              <a:t>Участие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Понимание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Инициатива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68376" y="2142148"/>
            <a:ext cx="73448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Признание, моральная и материальная поддержки</a:t>
            </a:r>
            <a:endParaRPr lang="ru-RU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368376" y="1553568"/>
            <a:ext cx="9781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/>
              <a:t>Власть</a:t>
            </a:r>
            <a:endParaRPr lang="ru-RU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553567"/>
            <a:ext cx="13853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/>
              <a:t>Спонсоры</a:t>
            </a:r>
            <a:endParaRPr lang="ru-RU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6876256" y="1574146"/>
            <a:ext cx="8629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/>
              <a:t>Люди</a:t>
            </a:r>
            <a:endParaRPr lang="ru-RU" sz="2200" dirty="0"/>
          </a:p>
        </p:txBody>
      </p:sp>
      <p:cxnSp>
        <p:nvCxnSpPr>
          <p:cNvPr id="10" name="Прямая со стрелкой 9"/>
          <p:cNvCxnSpPr>
            <a:endCxn id="6" idx="0"/>
          </p:cNvCxnSpPr>
          <p:nvPr/>
        </p:nvCxnSpPr>
        <p:spPr>
          <a:xfrm flipH="1">
            <a:off x="1857453" y="1196752"/>
            <a:ext cx="2570531" cy="35681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917062" y="1217330"/>
            <a:ext cx="0" cy="35681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271033" y="1196752"/>
            <a:ext cx="1893255" cy="3773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745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можем 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Действовать открыто, полезно, эффективно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Показать положительный пример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Предложить взаимовыгодное сотрудничество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Привлекать людей, в том числе влиятельных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Сотрудничать с другими организациями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234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нам мешает?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6347048" cy="4525963"/>
          </a:xfrm>
        </p:spPr>
        <p:txBody>
          <a:bodyPr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Детей не воспринимают всерьез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Недостаточная поддержка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 нас не знают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Недостаток знаний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Малое количество обучающих и коммуникативных площадок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062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539552" y="2613893"/>
            <a:ext cx="8147248" cy="42093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При сотрудничестве власти и детских молодёжных организаций город станет более доброжелательным к детям.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04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220072" y="4653136"/>
            <a:ext cx="3923928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Ярослав Журавлёв</a:t>
            </a:r>
          </a:p>
          <a:p>
            <a:pPr marL="0" indent="0">
              <a:buNone/>
            </a:pPr>
            <a:r>
              <a:rPr lang="ru-RU" dirty="0" smtClean="0"/>
              <a:t>Екатерина </a:t>
            </a:r>
            <a:r>
              <a:rPr lang="ru-RU" dirty="0" err="1" smtClean="0"/>
              <a:t>Невельсон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0197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98</TotalTime>
  <Words>128</Words>
  <Application>Microsoft Office PowerPoint</Application>
  <PresentationFormat>Экран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Исполнительная</vt:lpstr>
      <vt:lpstr>«Моя позиция»</vt:lpstr>
      <vt:lpstr>Детские молодёжные организации нужны</vt:lpstr>
      <vt:lpstr>Поддержка</vt:lpstr>
      <vt:lpstr>Мы можем …</vt:lpstr>
      <vt:lpstr>Что нам мешает?</vt:lpstr>
      <vt:lpstr>Вывод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«Моя позиция»</dc:title>
  <dc:creator>Ivan</dc:creator>
  <cp:lastModifiedBy>Ваня</cp:lastModifiedBy>
  <cp:revision>12</cp:revision>
  <dcterms:created xsi:type="dcterms:W3CDTF">2011-12-08T13:38:13Z</dcterms:created>
  <dcterms:modified xsi:type="dcterms:W3CDTF">2011-12-09T04:43:04Z</dcterms:modified>
</cp:coreProperties>
</file>