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0"/>
  </p:notesMasterIdLst>
  <p:sldIdLst>
    <p:sldId id="256" r:id="rId2"/>
    <p:sldId id="264" r:id="rId3"/>
    <p:sldId id="257" r:id="rId4"/>
    <p:sldId id="262" r:id="rId5"/>
    <p:sldId id="258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9" autoAdjust="0"/>
    <p:restoredTop sz="94660"/>
  </p:normalViewPr>
  <p:slideViewPr>
    <p:cSldViewPr>
      <p:cViewPr varScale="1">
        <p:scale>
          <a:sx n="45" d="100"/>
          <a:sy n="45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FF689-0293-41C9-8A87-83F6C95457EA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51EDDA-9B9F-4D25-86AE-E37B1DA30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1EDDA-9B9F-4D25-86AE-E37B1DA30DE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0"/>
            <a:ext cx="6264696" cy="2996952"/>
          </a:xfrm>
        </p:spPr>
        <p:txBody>
          <a:bodyPr/>
          <a:lstStyle/>
          <a:p>
            <a:r>
              <a:rPr lang="ru-RU" dirty="0" smtClean="0"/>
              <a:t>Мои увлечения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471592" y="5517232"/>
            <a:ext cx="3672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Аня </a:t>
            </a:r>
            <a:r>
              <a:rPr lang="ru-RU" sz="2000" b="1" i="1" dirty="0" err="1" smtClean="0"/>
              <a:t>Барышева</a:t>
            </a:r>
            <a:endParaRPr lang="ru-RU" sz="2000" b="1" i="1" dirty="0" smtClean="0"/>
          </a:p>
          <a:p>
            <a:r>
              <a:rPr lang="ru-RU" sz="2000" b="1" i="1" dirty="0" smtClean="0"/>
              <a:t>Юля Тупицына</a:t>
            </a:r>
            <a:endParaRPr lang="ru-RU" sz="2000" b="1" i="1" dirty="0" smtClean="0"/>
          </a:p>
          <a:p>
            <a:r>
              <a:rPr lang="ru-RU" sz="2000" b="1" i="1" dirty="0" smtClean="0"/>
              <a:t>Миша Федотов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Результаты работы тематической площадки «Мои увлечения»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000" dirty="0" smtClean="0"/>
              <a:t>Мы рассмотрели ряд проблем, которые существуют на данный момент в г. Перми в области развития детского досуга.</a:t>
            </a:r>
          </a:p>
          <a:p>
            <a:pPr>
              <a:buNone/>
            </a:pPr>
            <a:r>
              <a:rPr lang="ru-RU" sz="3000" dirty="0" smtClean="0"/>
              <a:t>Наша тематическая площадка готова представить результаты своей работы.</a:t>
            </a:r>
            <a:endParaRPr lang="ru-RU" sz="3000" dirty="0"/>
          </a:p>
        </p:txBody>
      </p:sp>
      <p:pic>
        <p:nvPicPr>
          <p:cNvPr id="1026" name="Picture 2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243057"/>
            <a:ext cx="3366290" cy="26149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Музыкальная культура детей в г.Перми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Пропаганда музыкальной культуры</a:t>
            </a:r>
          </a:p>
          <a:p>
            <a:r>
              <a:rPr lang="ru-RU" dirty="0" smtClean="0"/>
              <a:t>Увеличение часов преподавания </a:t>
            </a:r>
          </a:p>
          <a:p>
            <a:r>
              <a:rPr lang="ru-RU" dirty="0" smtClean="0"/>
              <a:t>Разделение на платные, </a:t>
            </a:r>
            <a:r>
              <a:rPr lang="ru-RU" dirty="0" err="1" smtClean="0"/>
              <a:t>полу-бюджетные</a:t>
            </a:r>
            <a:r>
              <a:rPr lang="ru-RU" dirty="0" smtClean="0"/>
              <a:t> и бюджетные группы </a:t>
            </a:r>
          </a:p>
          <a:p>
            <a:r>
              <a:rPr lang="ru-RU" dirty="0" smtClean="0"/>
              <a:t>Налаживание поставок качественного инвентаря по оптовым ценам</a:t>
            </a:r>
          </a:p>
          <a:p>
            <a:r>
              <a:rPr lang="ru-RU" dirty="0" smtClean="0"/>
              <a:t>Повышение ставок преподавателям</a:t>
            </a:r>
          </a:p>
          <a:p>
            <a:r>
              <a:rPr lang="ru-RU" dirty="0" smtClean="0"/>
              <a:t>Создание ансамблей и муз. групп для повышения культурного уровня г. Перми</a:t>
            </a:r>
          </a:p>
          <a:p>
            <a:endParaRPr lang="ru-RU" dirty="0"/>
          </a:p>
        </p:txBody>
      </p:sp>
      <p:sp>
        <p:nvSpPr>
          <p:cNvPr id="1026" name="Music"/>
          <p:cNvSpPr>
            <a:spLocks noEditPoints="1" noChangeArrowheads="1"/>
          </p:cNvSpPr>
          <p:nvPr/>
        </p:nvSpPr>
        <p:spPr bwMode="auto">
          <a:xfrm>
            <a:off x="6804248" y="1700808"/>
            <a:ext cx="1656184" cy="1368152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Развитие творческих способностей детей в г. Перми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</a:t>
            </a:r>
          </a:p>
          <a:p>
            <a:pPr marL="566928" indent="-457200"/>
            <a:r>
              <a:rPr lang="ru-RU" dirty="0" smtClean="0"/>
              <a:t>Бесплатные кружки (ЦДТ «Исток»)</a:t>
            </a:r>
          </a:p>
          <a:p>
            <a:pPr marL="566928" indent="-457200"/>
            <a:r>
              <a:rPr lang="ru-RU" dirty="0" smtClean="0"/>
              <a:t>Многофункциональные центры (ДТЮ)</a:t>
            </a:r>
          </a:p>
          <a:p>
            <a:pPr marL="566928" indent="-457200"/>
            <a:r>
              <a:rPr lang="ru-RU" dirty="0" smtClean="0"/>
              <a:t>Передача опыта, социализация детей</a:t>
            </a:r>
          </a:p>
          <a:p>
            <a:pPr marL="566928" indent="-457200"/>
            <a:r>
              <a:rPr lang="ru-RU" dirty="0" smtClean="0"/>
              <a:t>Благотворительные концерты, мероприятия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основном, хорошо оборудованы только платные секции</a:t>
            </a:r>
          </a:p>
          <a:p>
            <a:r>
              <a:rPr lang="ru-RU" dirty="0" smtClean="0"/>
              <a:t>Перспективы развития предоставляются не во всех районах</a:t>
            </a:r>
          </a:p>
          <a:p>
            <a:r>
              <a:rPr lang="ru-RU" dirty="0" smtClean="0"/>
              <a:t>Нехватка молодых и амбициозных преподавателей</a:t>
            </a:r>
          </a:p>
          <a:p>
            <a:r>
              <a:rPr lang="ru-RU" dirty="0" smtClean="0"/>
              <a:t>Наличие пассивного отдыха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                  Плюсы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              Минусы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</a:rPr>
              <a:t>                           Спорт и дети</a:t>
            </a: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7457256" cy="513318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Проблемы</a:t>
            </a:r>
          </a:p>
          <a:p>
            <a:r>
              <a:rPr lang="ru-RU" dirty="0" smtClean="0"/>
              <a:t>Большое количество неблагоустроенных спортивных площадок (во дворах)</a:t>
            </a:r>
          </a:p>
          <a:p>
            <a:r>
              <a:rPr lang="ru-RU" dirty="0" smtClean="0"/>
              <a:t>Ветхость инвентаря, а зачастую его отсутствие</a:t>
            </a:r>
          </a:p>
          <a:p>
            <a:r>
              <a:rPr lang="ru-RU" dirty="0" smtClean="0"/>
              <a:t>Неогороженные территории спортивных площадок</a:t>
            </a:r>
          </a:p>
          <a:p>
            <a:r>
              <a:rPr lang="ru-RU" dirty="0" smtClean="0"/>
              <a:t>Небезопасное расположение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1026" name="Picture 2" descr="C:\Program Files\Microsoft Office\MEDIA\CAGCAT10\j021685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509120"/>
            <a:ext cx="3155086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Пути решения</a:t>
            </a:r>
          </a:p>
          <a:p>
            <a:r>
              <a:rPr lang="ru-RU" dirty="0" smtClean="0"/>
              <a:t>Организация детских </a:t>
            </a:r>
            <a:r>
              <a:rPr lang="ru-RU" dirty="0" err="1" smtClean="0"/>
              <a:t>междворовых</a:t>
            </a:r>
            <a:r>
              <a:rPr lang="ru-RU" dirty="0" smtClean="0"/>
              <a:t> и межрайонных спортивных соревнований с привлечением родителей</a:t>
            </a:r>
          </a:p>
          <a:p>
            <a:r>
              <a:rPr lang="ru-RU" dirty="0" smtClean="0"/>
              <a:t>Создание книг жалоб и предложений в интернете </a:t>
            </a:r>
          </a:p>
          <a:p>
            <a:pPr>
              <a:buNone/>
            </a:pPr>
            <a:r>
              <a:rPr lang="ru-RU" dirty="0" smtClean="0"/>
              <a:t>( прикрепленных к городскому сайту)</a:t>
            </a:r>
          </a:p>
          <a:p>
            <a:r>
              <a:rPr lang="ru-RU" dirty="0" smtClean="0"/>
              <a:t>Социальная реклама</a:t>
            </a:r>
          </a:p>
          <a:p>
            <a:r>
              <a:rPr lang="ru-RU" dirty="0" smtClean="0"/>
              <a:t>Ввести моду на здоровое тело и здоровый дух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Program Files\Microsoft Office\MEDIA\CAGCAT10\j029976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365104"/>
            <a:ext cx="1827886" cy="1504188"/>
          </a:xfrm>
          <a:prstGeom prst="rect">
            <a:avLst/>
          </a:prstGeom>
          <a:noFill/>
        </p:spPr>
      </p:pic>
      <p:pic>
        <p:nvPicPr>
          <p:cNvPr id="2051" name="Picture 3" descr="C:\Program Files\Microsoft Office\MEDIA\CAGCAT10\j030148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509120"/>
            <a:ext cx="1798625" cy="13377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b="1" dirty="0" smtClean="0"/>
              <a:t>  Все в наших руках, но нам     нужна ваша поддержка!!!</a:t>
            </a:r>
            <a:endParaRPr lang="ru-RU" sz="4000" b="1" dirty="0"/>
          </a:p>
        </p:txBody>
      </p:sp>
      <p:pic>
        <p:nvPicPr>
          <p:cNvPr id="3074" name="Picture 2" descr="C:\Program Files\Microsoft Office\MEDIA\CAGCAT10\j020546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04664"/>
            <a:ext cx="2250790" cy="2239474"/>
          </a:xfrm>
          <a:prstGeom prst="rect">
            <a:avLst/>
          </a:prstGeom>
          <a:noFill/>
        </p:spPr>
      </p:pic>
      <p:pic>
        <p:nvPicPr>
          <p:cNvPr id="3076" name="Picture 4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365104"/>
            <a:ext cx="2088232" cy="1786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7467600" cy="570924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15290" y="2967335"/>
            <a:ext cx="7113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Спасибо за внимание!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390</TotalTime>
  <Words>223</Words>
  <Application>Microsoft Office PowerPoint</Application>
  <PresentationFormat>Экран (4:3)</PresentationFormat>
  <Paragraphs>46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Мои увлечения</vt:lpstr>
      <vt:lpstr>Результаты работы тематической площадки «Мои увлечения»</vt:lpstr>
      <vt:lpstr>Музыкальная культура детей в г.Перми</vt:lpstr>
      <vt:lpstr>Развитие творческих способностей детей в г. Перми</vt:lpstr>
      <vt:lpstr>                           Спорт и дети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увлечения</dc:title>
  <dc:creator>Каюмов Василь</dc:creator>
  <cp:lastModifiedBy>1</cp:lastModifiedBy>
  <cp:revision>27</cp:revision>
  <dcterms:created xsi:type="dcterms:W3CDTF">2011-12-08T18:37:53Z</dcterms:created>
  <dcterms:modified xsi:type="dcterms:W3CDTF">2011-12-09T10:06:06Z</dcterms:modified>
</cp:coreProperties>
</file>