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426DAD-9163-4CA7-927A-39DC807224D1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AA5F43-9AFC-4C4E-9972-0D0A69C40FE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78605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accent1">
                    <a:lumMod val="75000"/>
                  </a:schemeClr>
                </a:solidFill>
              </a:rPr>
              <a:t>МОЙ ВЫБОР!</a:t>
            </a:r>
            <a:endParaRPr lang="ru-RU" sz="6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92867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Молодежный форум 2011 </a:t>
            </a:r>
          </a:p>
          <a:p>
            <a:r>
              <a:rPr lang="ru-RU" sz="2800" dirty="0" smtClean="0"/>
              <a:t>«</a:t>
            </a:r>
            <a:r>
              <a:rPr lang="ru-RU" sz="2800" dirty="0" err="1" smtClean="0"/>
              <a:t>Город-детям</a:t>
            </a:r>
            <a:r>
              <a:rPr lang="ru-RU" sz="2800" dirty="0" smtClean="0"/>
              <a:t>!»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Предложение создать Пермский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Молодежный Парламент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План.</a:t>
            </a:r>
          </a:p>
          <a:p>
            <a:pPr>
              <a:buFontTx/>
              <a:buChar char="-"/>
            </a:pPr>
            <a:r>
              <a:rPr lang="ru-RU" dirty="0" smtClean="0"/>
              <a:t>Кто может быть участником ?</a:t>
            </a:r>
          </a:p>
          <a:p>
            <a:pPr>
              <a:buFontTx/>
              <a:buChar char="-"/>
            </a:pPr>
            <a:r>
              <a:rPr lang="ru-RU" dirty="0" smtClean="0"/>
              <a:t>Как должны проходить выборы ?</a:t>
            </a:r>
          </a:p>
          <a:p>
            <a:pPr>
              <a:buFontTx/>
              <a:buChar char="-"/>
            </a:pPr>
            <a:r>
              <a:rPr lang="ru-RU" dirty="0" smtClean="0"/>
              <a:t>Взаимодействие с Пермской Городской Думой  и другими органами местного самоуправления</a:t>
            </a:r>
          </a:p>
          <a:p>
            <a:pPr>
              <a:buFontTx/>
              <a:buChar char="-"/>
            </a:pPr>
            <a:r>
              <a:rPr lang="ru-RU" dirty="0" smtClean="0"/>
              <a:t>Срок полномочий</a:t>
            </a:r>
          </a:p>
          <a:p>
            <a:pPr>
              <a:buFontTx/>
              <a:buChar char="-"/>
            </a:pPr>
            <a:r>
              <a:rPr lang="ru-RU" dirty="0" smtClean="0"/>
              <a:t>Права и обязанности </a:t>
            </a:r>
          </a:p>
          <a:p>
            <a:pPr>
              <a:buFontTx/>
              <a:buChar char="-"/>
            </a:pPr>
            <a:r>
              <a:rPr lang="ru-RU" dirty="0" smtClean="0"/>
              <a:t>Направление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Члены молодежного Парламента: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Граждане Российской Федерации в возрасте От 15 до 25 лет проживающие на территории г.Перми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Кандидаты в молодежный парламент:</a:t>
            </a:r>
          </a:p>
          <a:p>
            <a:r>
              <a:rPr lang="ru-RU" dirty="0" smtClean="0"/>
              <a:t>Учащиеся общеобразовательных учреждений</a:t>
            </a:r>
          </a:p>
          <a:p>
            <a:r>
              <a:rPr lang="ru-RU" dirty="0" smtClean="0"/>
              <a:t>Трудовые коллективы</a:t>
            </a:r>
          </a:p>
          <a:p>
            <a:r>
              <a:rPr lang="ru-RU" dirty="0" smtClean="0"/>
              <a:t>Самовыдвиженцы</a:t>
            </a:r>
          </a:p>
          <a:p>
            <a:r>
              <a:rPr lang="ru-RU" dirty="0" smtClean="0"/>
              <a:t>Общественные организации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58204" cy="9286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Кандидаты в молодежный парламент выдвигаются от: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229600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Общеобразовательных учреждений</a:t>
            </a:r>
          </a:p>
          <a:p>
            <a:r>
              <a:rPr lang="ru-RU" dirty="0" smtClean="0"/>
              <a:t>Трудовых коллективов</a:t>
            </a:r>
          </a:p>
          <a:p>
            <a:r>
              <a:rPr lang="ru-RU" dirty="0" smtClean="0"/>
              <a:t>Самовыдвиженцев</a:t>
            </a:r>
          </a:p>
          <a:p>
            <a:r>
              <a:rPr lang="ru-RU" dirty="0" smtClean="0"/>
              <a:t>Общественных организаций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СРОК ПОЛНОМОЧИЙ :</a:t>
            </a:r>
          </a:p>
          <a:p>
            <a:pPr>
              <a:buNone/>
            </a:pPr>
            <a:r>
              <a:rPr lang="ru-RU" dirty="0" smtClean="0"/>
              <a:t>2 года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Выборы в молодежный парламент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428868"/>
            <a:ext cx="8786874" cy="414340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Происходят параллельно: </a:t>
            </a:r>
          </a:p>
          <a:p>
            <a:pPr>
              <a:buNone/>
            </a:pPr>
            <a:r>
              <a:rPr lang="ru-RU" sz="2800" dirty="0"/>
              <a:t>-</a:t>
            </a:r>
            <a:r>
              <a:rPr lang="ru-RU" sz="2800" dirty="0" smtClean="0"/>
              <a:t>на избирательных участках </a:t>
            </a:r>
          </a:p>
          <a:p>
            <a:pPr>
              <a:buNone/>
            </a:pPr>
            <a:r>
              <a:rPr lang="ru-RU" sz="2800" dirty="0"/>
              <a:t>-</a:t>
            </a:r>
            <a:r>
              <a:rPr lang="ru-RU" sz="2800" dirty="0" smtClean="0"/>
              <a:t>в интернете</a:t>
            </a:r>
          </a:p>
          <a:p>
            <a:pPr>
              <a:buNone/>
            </a:pPr>
            <a:r>
              <a:rPr lang="ru-RU" sz="2800" dirty="0" smtClean="0"/>
              <a:t>Голосовать могут:</a:t>
            </a:r>
          </a:p>
          <a:p>
            <a:pPr>
              <a:buNone/>
            </a:pPr>
            <a:r>
              <a:rPr lang="ru-RU" sz="2800" dirty="0" smtClean="0"/>
              <a:t>Лица от 15 до 25 лет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Взаимодействие с Пермской Городской Думой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85992"/>
            <a:ext cx="8229600" cy="4389120"/>
          </a:xfrm>
        </p:spPr>
        <p:txBody>
          <a:bodyPr/>
          <a:lstStyle/>
          <a:p>
            <a:r>
              <a:rPr lang="ru-RU" dirty="0" smtClean="0"/>
              <a:t>Молодежный парламент существует при </a:t>
            </a:r>
            <a:r>
              <a:rPr lang="ru-RU" dirty="0" smtClean="0"/>
              <a:t>Пермской Городской Думе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Молодежный парламент может принимать участие в заседаниях и других мероприятиях Пермской Городской Думы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Права и обязанности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Обязательное рассмотрение всех молодежных проектов</a:t>
            </a:r>
          </a:p>
          <a:p>
            <a:r>
              <a:rPr lang="ru-RU" dirty="0" smtClean="0"/>
              <a:t>Прямое обращение в органы местного самоуправления</a:t>
            </a:r>
          </a:p>
          <a:p>
            <a:r>
              <a:rPr lang="ru-RU" dirty="0" smtClean="0"/>
              <a:t>Отчетность парламента перед избирателями и Городской Думой (СМИ)</a:t>
            </a:r>
          </a:p>
          <a:p>
            <a:r>
              <a:rPr lang="ru-RU" dirty="0" smtClean="0"/>
              <a:t>Организация акций и культурных мероприятий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Направление работы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досуга</a:t>
            </a:r>
          </a:p>
          <a:p>
            <a:r>
              <a:rPr lang="ru-RU" dirty="0" smtClean="0"/>
              <a:t>Вопросы образования</a:t>
            </a:r>
          </a:p>
          <a:p>
            <a:r>
              <a:rPr lang="ru-RU" dirty="0" smtClean="0"/>
              <a:t>Поддержка и развитие талантов</a:t>
            </a:r>
          </a:p>
          <a:p>
            <a:r>
              <a:rPr lang="ru-RU" dirty="0" smtClean="0"/>
              <a:t>Решение проблем молодежной политики</a:t>
            </a:r>
          </a:p>
          <a:p>
            <a:r>
              <a:rPr lang="ru-RU" dirty="0" smtClean="0"/>
              <a:t>Профессиональная практика, профориентация</a:t>
            </a:r>
          </a:p>
          <a:p>
            <a:r>
              <a:rPr lang="ru-RU" dirty="0" smtClean="0"/>
              <a:t>Развитие международных отношений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СПАСИБО </a:t>
            </a:r>
          </a:p>
          <a:p>
            <a:pPr algn="ctr">
              <a:buNone/>
            </a:pPr>
            <a:r>
              <a:rPr lang="ru-RU" sz="5400" b="1" dirty="0" smtClean="0"/>
              <a:t>ЗА ВНИМАНИЕ!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195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МОЙ ВЫБОР!</vt:lpstr>
      <vt:lpstr>Предложение создать Пермский  Молодежный Парламент</vt:lpstr>
      <vt:lpstr>Члены молодежного Парламента:</vt:lpstr>
      <vt:lpstr>Кандидаты в молодежный парламент выдвигаются от: </vt:lpstr>
      <vt:lpstr>Выборы в молодежный парламент</vt:lpstr>
      <vt:lpstr>Взаимодействие с Пермской Городской Думой</vt:lpstr>
      <vt:lpstr>Права и обязанности</vt:lpstr>
      <vt:lpstr>Направление работы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ВЫБОР!</dc:title>
  <dc:creator>Admin</dc:creator>
  <cp:lastModifiedBy>Admin</cp:lastModifiedBy>
  <cp:revision>13</cp:revision>
  <dcterms:created xsi:type="dcterms:W3CDTF">2011-12-08T11:57:40Z</dcterms:created>
  <dcterms:modified xsi:type="dcterms:W3CDTF">2011-12-08T12:47:48Z</dcterms:modified>
</cp:coreProperties>
</file>