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86" r:id="rId4"/>
    <p:sldId id="257" r:id="rId5"/>
    <p:sldId id="332" r:id="rId6"/>
    <p:sldId id="313" r:id="rId7"/>
    <p:sldId id="261" r:id="rId8"/>
    <p:sldId id="262" r:id="rId9"/>
    <p:sldId id="263" r:id="rId10"/>
    <p:sldId id="343" r:id="rId11"/>
    <p:sldId id="341" r:id="rId12"/>
    <p:sldId id="348" r:id="rId13"/>
    <p:sldId id="329" r:id="rId14"/>
    <p:sldId id="349" r:id="rId15"/>
    <p:sldId id="334" r:id="rId16"/>
    <p:sldId id="345" r:id="rId17"/>
    <p:sldId id="324" r:id="rId18"/>
    <p:sldId id="318" r:id="rId19"/>
    <p:sldId id="280" r:id="rId20"/>
    <p:sldId id="281" r:id="rId21"/>
    <p:sldId id="331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117" d="100"/>
          <a:sy n="117" d="100"/>
        </p:scale>
        <p:origin x="-16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8</a:t>
            </a:r>
            <a:r>
              <a:rPr lang="ru-RU" dirty="0" smtClean="0"/>
              <a:t>,</a:t>
            </a:r>
            <a:r>
              <a:rPr lang="en-US" dirty="0" smtClean="0"/>
              <a:t>3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</a:t>
            </a:r>
            <a:r>
              <a:rPr lang="en-US" dirty="0" smtClean="0"/>
              <a:t>4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92" y="1712227"/>
            <a:ext cx="3348169" cy="42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29,4</a:t>
            </a:r>
            <a:r>
              <a:rPr lang="ru-RU" dirty="0" smtClean="0"/>
              <a:t> </a:t>
            </a:r>
            <a:r>
              <a:rPr lang="ru-RU" dirty="0" smtClean="0"/>
              <a:t>кв. м, расположенные </a:t>
            </a:r>
            <a:r>
              <a:rPr lang="ru-RU" dirty="0" smtClean="0"/>
              <a:t>на 1 этаже</a:t>
            </a:r>
            <a:r>
              <a:rPr lang="ru-RU" dirty="0" smtClean="0"/>
              <a:t> </a:t>
            </a:r>
            <a:r>
              <a:rPr lang="ru-RU" dirty="0" smtClean="0"/>
              <a:t>многоквартирного дома  </a:t>
            </a:r>
            <a:r>
              <a:rPr lang="ru-RU" dirty="0" smtClean="0"/>
              <a:t>             по бульвару Гагарина,30б </a:t>
            </a:r>
            <a:r>
              <a:rPr lang="ru-RU" dirty="0" smtClean="0"/>
              <a:t>(кадастровый номер: </a:t>
            </a:r>
            <a:r>
              <a:rPr lang="ru-RU" dirty="0" smtClean="0"/>
              <a:t>59:01:4311902:6084)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3" name="Picture 2" descr="L:\УРМИ\2. Отдел РМИ\1. Общая папка\ПУСТУЮЩИЕ\ФОТО ПУСТУЮЩИХ МАФ\Мотовилихинский район\Б.Гагарина,30б 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1" y="1904998"/>
            <a:ext cx="3227614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davikhina-sv\AppData\Local\Microsoft\Windows\Temporary Internet Files\Content.Outlook\S2B9R2GE\image-08-08-24-04-19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3" y="1559831"/>
            <a:ext cx="3200401" cy="39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31" y="1559831"/>
            <a:ext cx="3121217" cy="391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5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</a:t>
            </a:r>
            <a:r>
              <a:rPr lang="en-US" dirty="0" smtClean="0">
                <a:solidFill>
                  <a:prstClr val="black"/>
                </a:solidFill>
              </a:rPr>
              <a:t>13</a:t>
            </a:r>
            <a:r>
              <a:rPr lang="ru-RU" dirty="0" smtClean="0">
                <a:solidFill>
                  <a:prstClr val="black"/>
                </a:solidFill>
              </a:rPr>
              <a:t>,0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на 1 этаже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Постаногова, 7 (кадастровый номер: 59:01:4211197:536)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0969" y="5876926"/>
            <a:ext cx="10985874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7" name="Picture 3" descr="L:\УРМИ\2. Отдел РМИ\1. Общая папка\ПУСТУЮЩИЕ\ФОТО ПУСТУЮЩИХ МАФ\Мотовилихинский район\Снимок Постаногова,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71" y="1647825"/>
            <a:ext cx="5000179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Мотовилихинский район\Постаногова,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1647824"/>
            <a:ext cx="4697413" cy="41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3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 площадью 24,6 кв. м,  расположенное по ул</a:t>
            </a:r>
            <a:r>
              <a:rPr lang="ru-RU" dirty="0"/>
              <a:t>. </a:t>
            </a:r>
            <a:r>
              <a:rPr lang="ru-RU" dirty="0" smtClean="0"/>
              <a:t>Братская,14 </a:t>
            </a:r>
          </a:p>
          <a:p>
            <a:pPr algn="ctr"/>
            <a:r>
              <a:rPr lang="ru-RU" dirty="0" smtClean="0"/>
              <a:t>(кадастровый номер: 59:01:4311979:2714)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5" y="2094807"/>
            <a:ext cx="2760166" cy="313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654232"/>
            <a:ext cx="3829389" cy="435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1654233"/>
            <a:ext cx="3763240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371436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874982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874982"/>
            <a:ext cx="4340014" cy="4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582</Words>
  <Application>Microsoft Office PowerPoint</Application>
  <PresentationFormat>Произвольный</PresentationFormat>
  <Paragraphs>41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303</cp:revision>
  <cp:lastPrinted>2021-12-09T08:49:56Z</cp:lastPrinted>
  <dcterms:created xsi:type="dcterms:W3CDTF">2021-12-03T10:19:48Z</dcterms:created>
  <dcterms:modified xsi:type="dcterms:W3CDTF">2024-09-30T05:49:27Z</dcterms:modified>
</cp:coreProperties>
</file>