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86" r:id="rId4"/>
    <p:sldId id="257" r:id="rId5"/>
    <p:sldId id="332" r:id="rId6"/>
    <p:sldId id="313" r:id="rId7"/>
    <p:sldId id="261" r:id="rId8"/>
    <p:sldId id="339" r:id="rId9"/>
    <p:sldId id="262" r:id="rId10"/>
    <p:sldId id="263" r:id="rId11"/>
    <p:sldId id="343" r:id="rId12"/>
    <p:sldId id="341" r:id="rId13"/>
    <p:sldId id="329" r:id="rId14"/>
    <p:sldId id="342" r:id="rId15"/>
    <p:sldId id="334" r:id="rId16"/>
    <p:sldId id="317" r:id="rId17"/>
    <p:sldId id="324" r:id="rId18"/>
    <p:sldId id="318" r:id="rId19"/>
    <p:sldId id="337" r:id="rId20"/>
    <p:sldId id="280" r:id="rId21"/>
    <p:sldId id="281" r:id="rId22"/>
    <p:sldId id="331" r:id="rId23"/>
    <p:sldId id="328" r:id="rId24"/>
    <p:sldId id="344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>
        <p:scale>
          <a:sx n="100" d="100"/>
          <a:sy n="100" d="100"/>
        </p:scale>
        <p:origin x="-798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</a:t>
            </a:r>
            <a:r>
              <a:rPr lang="ru-RU" dirty="0" smtClean="0"/>
              <a:t>8</a:t>
            </a:r>
            <a:r>
              <a:rPr lang="en-US" dirty="0" smtClean="0"/>
              <a:t>,</a:t>
            </a:r>
            <a:r>
              <a:rPr lang="ru-RU" dirty="0" smtClean="0"/>
              <a:t>0 кв. м, расположенные на 1 этаже многоквартирного дома  по бульвару Гагарина,30б (кадастровый номер: 59:01:4311902:6083)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" name="Picture 3" descr="L:\УРМИ\2. Отдел РМИ\1. Общая папка\ПУСТУЮЩИЕ\ФОТО ПУСТУЮЩИХ МАФ\Мотовилихинский район\Б.Гагарина,30б 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562101"/>
            <a:ext cx="3314418" cy="38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davikhina-sv\AppData\Local\Temp\Rar$DIa0.027\image-01-02-23-09-06-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472390"/>
            <a:ext cx="3525418" cy="42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davikhina-sv\AppData\Local\Temp\Rar$DIa0.114\image-01-02-23-09-06-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400175"/>
            <a:ext cx="3429000" cy="43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стоящее здание (баня) площадью 421,7 кв. м, расположенное по ул. Водолазная, 10 (кадастровый номер: 59:01:2512429:50),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7" name="Picture 3" descr="L:\УРМИ\2. Отдел РМИ\1. Общая папка\ПУСТУЮЩИЕ\ФОТО пуст.МАФ для ПУБЛ. c 06.12.2021\Орджоникидзевский район\Снимок Водолазная,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69" y="1761688"/>
            <a:ext cx="3039830" cy="35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3454" y="5929519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875" y="1468602"/>
            <a:ext cx="3634568" cy="438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2" y="1468602"/>
            <a:ext cx="3718900" cy="438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3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45,0 кв. м, расположенные на 1 этаже многоквартирного дома  по ул. Александра Щербакова,25 (кадастровый номер: </a:t>
            </a:r>
            <a:r>
              <a:rPr lang="ru-RU" dirty="0">
                <a:solidFill>
                  <a:prstClr val="black"/>
                </a:solidFill>
              </a:rPr>
              <a:t>59:01:3812287:46)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4" y="2038350"/>
            <a:ext cx="3286125" cy="36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9616"/>
            <a:ext cx="3243347" cy="43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4" y="1719616"/>
            <a:ext cx="3352802" cy="4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4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 площадью 24,6 кв. м,  расположенное по ул</a:t>
            </a:r>
            <a:r>
              <a:rPr lang="ru-RU" dirty="0"/>
              <a:t>. </a:t>
            </a:r>
            <a:r>
              <a:rPr lang="ru-RU" dirty="0" smtClean="0"/>
              <a:t>Братская,14 </a:t>
            </a:r>
          </a:p>
          <a:p>
            <a:pPr algn="ctr"/>
            <a:r>
              <a:rPr lang="ru-RU" dirty="0" smtClean="0"/>
              <a:t>(кадастровый номер: 59:01:4311979:2714)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5" y="2094807"/>
            <a:ext cx="2760166" cy="313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654232"/>
            <a:ext cx="3829389" cy="435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1654233"/>
            <a:ext cx="3763240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Гараж металлический</a:t>
            </a:r>
            <a:r>
              <a:rPr lang="en-US" dirty="0" smtClean="0"/>
              <a:t> </a:t>
            </a:r>
            <a:r>
              <a:rPr lang="ru-RU" dirty="0" smtClean="0"/>
              <a:t>площадью 21,36 кв. м по ул. Народовольческая,</a:t>
            </a:r>
            <a:r>
              <a:rPr lang="en-US" dirty="0" smtClean="0"/>
              <a:t> 4</a:t>
            </a:r>
            <a:r>
              <a:rPr lang="ru-RU" dirty="0" smtClean="0"/>
              <a:t> (реестровый </a:t>
            </a:r>
            <a:r>
              <a:rPr lang="ru-RU" dirty="0"/>
              <a:t>номер 453882)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442" y="1429137"/>
            <a:ext cx="4471306" cy="4444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30" y="1429137"/>
            <a:ext cx="5410974" cy="44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(ангар металлический)</a:t>
            </a:r>
            <a:r>
              <a:rPr lang="en-US" dirty="0" smtClean="0"/>
              <a:t> </a:t>
            </a:r>
            <a:r>
              <a:rPr lang="ru-RU" dirty="0" smtClean="0"/>
              <a:t>площадью 388,2 кв. м по ул. Транспортная, 6                    (п. Новые </a:t>
            </a:r>
            <a:r>
              <a:rPr lang="ru-RU" dirty="0" err="1" smtClean="0"/>
              <a:t>Ляды</a:t>
            </a:r>
            <a:r>
              <a:rPr lang="ru-RU" dirty="0" smtClean="0"/>
              <a:t>) (кадастровый номер 59:01:5110122:864)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транспортная 6\1686031822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29137"/>
            <a:ext cx="3400425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Свердловский район\транспортная 6\IMG_1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429137"/>
            <a:ext cx="3582086" cy="45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Свердловский район\транспортная 6\Снимок Трансп.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279" y="1646205"/>
            <a:ext cx="3752850" cy="41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50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371436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874982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874982"/>
            <a:ext cx="4340014" cy="4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</a:t>
            </a:r>
            <a:r>
              <a:rPr lang="ru-RU" dirty="0" err="1"/>
              <a:t>кв.м</a:t>
            </a:r>
            <a:r>
              <a:rPr lang="ru-RU" dirty="0"/>
              <a:t>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</a:t>
            </a:r>
            <a:r>
              <a:rPr lang="ru-RU" dirty="0" err="1"/>
              <a:t>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5</a:t>
            </a:r>
            <a:r>
              <a:rPr lang="en-US" dirty="0" smtClean="0"/>
              <a:t>8,</a:t>
            </a:r>
            <a:r>
              <a:rPr lang="ru-RU" dirty="0" smtClean="0"/>
              <a:t>8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59:01:4416003:1696)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57" y="2200275"/>
            <a:ext cx="3294593" cy="35464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3" y="1565242"/>
            <a:ext cx="3614738" cy="46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1565242"/>
            <a:ext cx="3609975" cy="46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30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2756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</a:t>
            </a:r>
            <a:r>
              <a:rPr lang="ru-RU" dirty="0" smtClean="0"/>
              <a:t>пр. </a:t>
            </a:r>
            <a:r>
              <a:rPr lang="ru-RU" dirty="0" smtClean="0"/>
              <a:t>Декабристов, 6 (кадастровый номер: 59:01:4410656:805)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671</Words>
  <Application>Microsoft Office PowerPoint</Application>
  <PresentationFormat>Произвольный</PresentationFormat>
  <Paragraphs>45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290</cp:revision>
  <cp:lastPrinted>2021-12-09T08:49:56Z</cp:lastPrinted>
  <dcterms:created xsi:type="dcterms:W3CDTF">2021-12-03T10:19:48Z</dcterms:created>
  <dcterms:modified xsi:type="dcterms:W3CDTF">2024-05-13T09:38:27Z</dcterms:modified>
</cp:coreProperties>
</file>