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5"/>
  </p:notesMasterIdLst>
  <p:sldIdLst>
    <p:sldId id="286" r:id="rId4"/>
    <p:sldId id="257" r:id="rId5"/>
    <p:sldId id="332" r:id="rId6"/>
    <p:sldId id="313" r:id="rId7"/>
    <p:sldId id="261" r:id="rId8"/>
    <p:sldId id="339" r:id="rId9"/>
    <p:sldId id="262" r:id="rId10"/>
    <p:sldId id="263" r:id="rId11"/>
    <p:sldId id="343" r:id="rId12"/>
    <p:sldId id="341" r:id="rId13"/>
    <p:sldId id="329" r:id="rId14"/>
    <p:sldId id="342" r:id="rId15"/>
    <p:sldId id="334" r:id="rId16"/>
    <p:sldId id="345" r:id="rId17"/>
    <p:sldId id="324" r:id="rId18"/>
    <p:sldId id="318" r:id="rId19"/>
    <p:sldId id="337" r:id="rId20"/>
    <p:sldId id="280" r:id="rId21"/>
    <p:sldId id="346" r:id="rId22"/>
    <p:sldId id="281" r:id="rId23"/>
    <p:sldId id="331" r:id="rId2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9" autoAdjust="0"/>
    <p:restoredTop sz="96404" autoAdjust="0"/>
  </p:normalViewPr>
  <p:slideViewPr>
    <p:cSldViewPr snapToGrid="0">
      <p:cViewPr varScale="1">
        <p:scale>
          <a:sx n="113" d="100"/>
          <a:sy n="113" d="100"/>
        </p:scale>
        <p:origin x="31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FB8E01-81D0-4A36-9630-895CAD2B5A6E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C8AA1-E46F-42DD-B8EC-97E1D98667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52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/>
              <a:t>Фонд имущественной поддержки субъектов малого и среднего предпринимательства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C8AA1-E46F-42DD-B8EC-97E1D98667E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20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79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201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881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747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4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3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503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47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648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63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881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22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609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71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2359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01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56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603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79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890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859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5936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27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087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21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331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84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94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326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73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135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ECCFE-B5BF-4597-8A23-25C23622F411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208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/>
              <a:t>14.06.2024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18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3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ECCFE-B5BF-4597-8A23-25C23622F41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14.06.2024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433CE-FA50-4F3A-A370-18F7617C244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677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4" y="238041"/>
            <a:ext cx="902286" cy="963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3133" y="1786467"/>
            <a:ext cx="1004993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ИНФОРМАЦИЯ ОБ ОБЪЕКТАХ </a:t>
            </a:r>
            <a:r>
              <a:rPr lang="ru-RU" sz="2800" b="1" dirty="0"/>
              <a:t>НЕДВИЖИМОГО ИМУЩЕСТВА, </a:t>
            </a:r>
            <a:r>
              <a:rPr lang="ru-RU" sz="2800" b="1" dirty="0" smtClean="0"/>
              <a:t>СОСТАВЛЯЮЩИХ ИМУЩЕСТВО КАЗНЫ МУНИЦИПАЛЬНОГО ОБРАЗОВАНИЯ ГОРОД ПЕРМЬ </a:t>
            </a:r>
            <a:r>
              <a:rPr lang="ru-RU" sz="2800" b="1" dirty="0"/>
              <a:t>И ПРЕДНАЗНАЧЕННЫХ ДЛЯ СДАЧИ В АРЕНДУ</a:t>
            </a:r>
          </a:p>
        </p:txBody>
      </p:sp>
    </p:spTree>
    <p:extLst>
      <p:ext uri="{BB962C8B-B14F-4D97-AF65-F5344CB8AC3E}">
        <p14:creationId xmlns:p14="http://schemas.microsoft.com/office/powerpoint/2010/main" val="114417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19,</a:t>
            </a:r>
            <a:r>
              <a:rPr lang="en-US" dirty="0" smtClean="0"/>
              <a:t>1</a:t>
            </a:r>
            <a:r>
              <a:rPr lang="ru-RU" dirty="0" smtClean="0"/>
              <a:t> кв. м, расположенные на 1 этаже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4-й Пятилетки,2а (</a:t>
            </a:r>
            <a:r>
              <a:rPr lang="ru-RU" dirty="0"/>
              <a:t>кадастровый номер: </a:t>
            </a:r>
            <a:r>
              <a:rPr lang="ru-RU" dirty="0" smtClean="0"/>
              <a:t>59:01:1717029:512)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075" y="1657350"/>
            <a:ext cx="3434368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73" y="1657350"/>
            <a:ext cx="361454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175" y="1895475"/>
            <a:ext cx="3657599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037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126,7</a:t>
            </a:r>
            <a:r>
              <a:rPr lang="ru-RU" dirty="0" smtClean="0"/>
              <a:t> кв. м, расположенные в подвале многоквартирного дома  по ул</a:t>
            </a:r>
            <a:r>
              <a:rPr lang="ru-RU" dirty="0"/>
              <a:t>. </a:t>
            </a:r>
            <a:r>
              <a:rPr lang="ru-RU" dirty="0" smtClean="0"/>
              <a:t>Александра Невского,27 (кадастровый номер: 59:01:1713014:296),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43" y="1815192"/>
            <a:ext cx="3019397" cy="3404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3" y="1250488"/>
            <a:ext cx="3616439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22" y="1326695"/>
            <a:ext cx="3486828" cy="4245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38825"/>
            <a:ext cx="11030989" cy="4381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60287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</a:t>
            </a:r>
            <a:r>
              <a:rPr lang="ru-RU" dirty="0" smtClean="0"/>
              <a:t>8</a:t>
            </a:r>
            <a:r>
              <a:rPr lang="en-US" dirty="0" smtClean="0"/>
              <a:t>,</a:t>
            </a:r>
            <a:r>
              <a:rPr lang="ru-RU" dirty="0" smtClean="0"/>
              <a:t>0 кв. м, расположенные на 1 этаже многоквартирного дома  по бульвару Гагарина,30б (кадастровый номер: 59:01:4311902:6083)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5" name="Picture 3" descr="L:\УРМИ\2. Отдел РМИ\1. Общая папка\ПУСТУЮЩИЕ\ФОТО ПУСТУЮЩИХ МАФ\Мотовилихинский район\Б.Гагарина,30б схем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1562101"/>
            <a:ext cx="3314418" cy="389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davikhina-sv\AppData\Local\Temp\Rar$DIa0.027\image-01-02-23-09-06-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6" y="1472390"/>
            <a:ext cx="3525418" cy="424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davikhina-sv\AppData\Local\Temp\Rar$DIa0.114\image-01-02-23-09-06-5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0" y="1400175"/>
            <a:ext cx="3429000" cy="431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81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256,1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в подвале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Лебедева, 43 (кадастровый номер: 59:01:4311736:865),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7" y="1471451"/>
            <a:ext cx="3221332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1471451"/>
            <a:ext cx="3338598" cy="4106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659229"/>
            <a:ext cx="4000500" cy="37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876926"/>
            <a:ext cx="11030989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819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</a:t>
            </a:r>
            <a:r>
              <a:rPr lang="en-US" dirty="0" smtClean="0">
                <a:solidFill>
                  <a:prstClr val="black"/>
                </a:solidFill>
              </a:rPr>
              <a:t>13</a:t>
            </a:r>
            <a:r>
              <a:rPr lang="ru-RU" dirty="0" smtClean="0">
                <a:solidFill>
                  <a:prstClr val="black"/>
                </a:solidFill>
              </a:rPr>
              <a:t>,0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ru-RU" dirty="0" smtClean="0">
                <a:solidFill>
                  <a:prstClr val="black"/>
                </a:solidFill>
              </a:rPr>
              <a:t>кв. м, расположенные на 1 этаже многоквартирного дома  </a:t>
            </a:r>
          </a:p>
          <a:p>
            <a:pPr algn="ctr"/>
            <a:r>
              <a:rPr lang="ru-RU" dirty="0" smtClean="0">
                <a:solidFill>
                  <a:prstClr val="black"/>
                </a:solidFill>
              </a:rPr>
              <a:t>по ул. </a:t>
            </a:r>
            <a:r>
              <a:rPr lang="ru-RU" dirty="0" err="1" smtClean="0">
                <a:solidFill>
                  <a:prstClr val="black"/>
                </a:solidFill>
              </a:rPr>
              <a:t>Постаногова</a:t>
            </a:r>
            <a:r>
              <a:rPr lang="ru-RU" dirty="0" smtClean="0">
                <a:solidFill>
                  <a:prstClr val="black"/>
                </a:solidFill>
              </a:rPr>
              <a:t>, 7 (кадастровый номер: 59:01:4211197:536)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20969" y="5876926"/>
            <a:ext cx="10985874" cy="42794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7" name="Picture 3" descr="L:\УРМИ\2. Отдел РМИ\1. Общая папка\ПУСТУЮЩИЕ\ФОТО ПУСТУЮЩИХ МАФ\Мотовилихинский район\Снимок Постаногова,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071" y="1647825"/>
            <a:ext cx="5000179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Мотовилихинский район\Постаногова,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87" y="1647824"/>
            <a:ext cx="4697413" cy="41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34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302,4 кв. м, расположенные в подвале многоквартирного дома               по ул. Генерала Черняховского, 21 (кадастровый номер: 59:01:3810197:271)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 descr="L:\УРМИ\2. Отдел РМИ\1. Общая папка\ПУСТУЮЩИЕ\ФОТО пуст.МАФ для ПУБЛ. c 06.12.2021\Орджоникидзевский район\Схема Г.Черняховского,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264" y="1911248"/>
            <a:ext cx="3358042" cy="399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УРМИ\2. Отдел РМИ\1. Общая папка\ПУСТУЮЩИЕ\ФОТО пуст.МАФ для ПУБЛ. c 06.12.2021\Орджоникидзевский район\Новая папка\Г.Черняховского,21 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42" y="1821146"/>
            <a:ext cx="4923889" cy="408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09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87,5 кв. м, расположенные в подвале многоквартирного дома  по пер. Дубровский 1-й,6 (кадастровый номер: 59:01:2912574:246),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074" name="Picture 2" descr="L:\УРМИ\2. Отдел РМИ\1. Общая папка\ПУСТУЮЩИЕ\Фото пуст.МАФ для ПУБЛ. c 06.12.2021\Орджоникидзевский район\Дубровский 1-й,6\IMG_21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99" y="1357666"/>
            <a:ext cx="3507657" cy="440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УРМИ\2. Отдел РМИ\1. Общая папка\ПУСТУЮЩИЕ\Фото пуст.МАФ для ПУБЛ. c 06.12.2021\Орджоникидзевский район\Дубровский 1-й,6\IMG_21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69" y="1357666"/>
            <a:ext cx="3614956" cy="434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447" y="1719617"/>
            <a:ext cx="2885813" cy="384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5854" y="5991226"/>
            <a:ext cx="11030989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234035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45,0 кв. м, расположенные на 1 этаже многоквартирного дома  по ул. Александра Щербакова,25 (кадастровый номер: </a:t>
            </a:r>
            <a:r>
              <a:rPr lang="ru-RU" dirty="0">
                <a:solidFill>
                  <a:prstClr val="black"/>
                </a:solidFill>
              </a:rPr>
              <a:t>59:01:3812287:46)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4" y="2038350"/>
            <a:ext cx="3286125" cy="368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719616"/>
            <a:ext cx="3243347" cy="434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74" y="1719616"/>
            <a:ext cx="3352802" cy="4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74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Отдельно стоящее здание  площадью 24,6 кв. м,  расположенное по ул</a:t>
            </a:r>
            <a:r>
              <a:rPr lang="ru-RU" dirty="0"/>
              <a:t>. </a:t>
            </a:r>
            <a:r>
              <a:rPr lang="ru-RU" dirty="0" smtClean="0"/>
              <a:t>Братская,14 </a:t>
            </a:r>
          </a:p>
          <a:p>
            <a:pPr algn="ctr"/>
            <a:r>
              <a:rPr lang="ru-RU" dirty="0" smtClean="0"/>
              <a:t>(кадастровый номер: 59:01:4311979:2714)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55" y="2094807"/>
            <a:ext cx="2760166" cy="31338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9" y="1654232"/>
            <a:ext cx="3829389" cy="4355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778" y="1654233"/>
            <a:ext cx="3763240" cy="43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4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</a:t>
            </a:r>
            <a:r>
              <a:rPr lang="ru-RU" dirty="0" smtClean="0"/>
              <a:t>площадью </a:t>
            </a:r>
            <a:r>
              <a:rPr lang="ru-RU" dirty="0" smtClean="0"/>
              <a:t>196,3 </a:t>
            </a:r>
            <a:r>
              <a:rPr lang="ru-RU" dirty="0" smtClean="0"/>
              <a:t>кв. м,  </a:t>
            </a:r>
            <a:r>
              <a:rPr lang="ru-RU" dirty="0" smtClean="0"/>
              <a:t>расположенные </a:t>
            </a:r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Газеты Звезда, 35 </a:t>
            </a:r>
            <a:endParaRPr lang="ru-RU" dirty="0" smtClean="0"/>
          </a:p>
          <a:p>
            <a:pPr algn="ctr"/>
            <a:r>
              <a:rPr lang="ru-RU" dirty="0" smtClean="0"/>
              <a:t>(кадастровый номер: </a:t>
            </a:r>
            <a:r>
              <a:rPr lang="ru-RU" dirty="0"/>
              <a:t>59:01:4410150:1319)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88" y="1654233"/>
            <a:ext cx="3802130" cy="43558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92" y="1654232"/>
            <a:ext cx="3929456" cy="43558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118" y="2219795"/>
            <a:ext cx="3097159" cy="297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3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30,6 кв. м, расположенные в подвале многоквартирного</a:t>
            </a:r>
          </a:p>
          <a:p>
            <a:pPr algn="ctr"/>
            <a:r>
              <a:rPr lang="ru-RU" dirty="0" smtClean="0"/>
              <a:t> дома  по ул</a:t>
            </a:r>
            <a:r>
              <a:rPr lang="ru-RU" dirty="0"/>
              <a:t>. Екатерининская,220 (кадастровый номер: </a:t>
            </a:r>
            <a:r>
              <a:rPr lang="ru-RU" dirty="0" smtClean="0"/>
              <a:t>59:01:4410222:987)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21" y="2310493"/>
            <a:ext cx="2995650" cy="33837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222" y="1780808"/>
            <a:ext cx="3591098" cy="43358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4" y="1780808"/>
            <a:ext cx="3956859" cy="43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103,3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ул. Героев Хасана,16 (реестровый номер: 491500)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67" y="2253407"/>
            <a:ext cx="2851516" cy="30494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4" y="1587731"/>
            <a:ext cx="3755065" cy="43808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252" y="1587731"/>
            <a:ext cx="3566160" cy="43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Нежилые помещения площадью 35,6 кв. м, расположенные в подвале многоквартирного дома                  по пр. Комсомольский, 51 (кадастровый номер: </a:t>
            </a:r>
            <a:r>
              <a:rPr lang="ru-RU" dirty="0">
                <a:solidFill>
                  <a:prstClr val="black"/>
                </a:solidFill>
              </a:rPr>
              <a:t>59:01:4410731:359</a:t>
            </a:r>
            <a:r>
              <a:rPr lang="ru-RU" dirty="0" smtClean="0">
                <a:solidFill>
                  <a:prstClr val="black"/>
                </a:solidFill>
              </a:rPr>
              <a:t>), ФИП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51" y="2299508"/>
            <a:ext cx="2909454" cy="2849185"/>
          </a:xfrm>
          <a:prstGeom prst="rect">
            <a:avLst/>
          </a:prstGeom>
        </p:spPr>
      </p:pic>
      <p:pic>
        <p:nvPicPr>
          <p:cNvPr id="1026" name="Picture 2" descr="L:\УРМИ\2. Отдел РМИ\1. Общая папка\ПУСТУЮЩИЕ\ФОТО ПУСТУЮЩИХ МАФ\Свердловский район\Снимок Комс.пр.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3" y="1679437"/>
            <a:ext cx="3433385" cy="37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46" y="1538464"/>
            <a:ext cx="3179951" cy="399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156" y="1538464"/>
            <a:ext cx="3317233" cy="4119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75854" y="5857876"/>
            <a:ext cx="11030989" cy="4953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54674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</a:rPr>
              <a:t>Отдельно стоящие здания общей площадью 2940,7 кв. м по адресу: г</a:t>
            </a:r>
            <a:r>
              <a:rPr lang="ru-RU" dirty="0">
                <a:solidFill>
                  <a:prstClr val="black"/>
                </a:solidFill>
              </a:rPr>
              <a:t>. Пермь, Дзержинский район, ст. Пермь-Сортировочная, НГЧ-2 </a:t>
            </a:r>
            <a:r>
              <a:rPr lang="ru-RU" dirty="0" smtClean="0">
                <a:solidFill>
                  <a:prstClr val="black"/>
                </a:solidFill>
              </a:rPr>
              <a:t>(</a:t>
            </a:r>
            <a:r>
              <a:rPr lang="ru-RU" dirty="0">
                <a:solidFill>
                  <a:prstClr val="black"/>
                </a:solidFill>
              </a:rPr>
              <a:t>кадастровый номер: 59:01:1717138:405, 59:01:1717138:308, 59:01:0000000:75367, </a:t>
            </a:r>
            <a:r>
              <a:rPr lang="ru-RU" dirty="0" smtClean="0">
                <a:solidFill>
                  <a:prstClr val="black"/>
                </a:solidFill>
              </a:rPr>
              <a:t>59:01:1717138:309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59:01:1717138:299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59:01:0000000:51619;                            реестровый </a:t>
            </a:r>
            <a:r>
              <a:rPr lang="ru-RU" dirty="0">
                <a:solidFill>
                  <a:prstClr val="black"/>
                </a:solidFill>
              </a:rPr>
              <a:t>номер: 17231, </a:t>
            </a:r>
            <a:r>
              <a:rPr lang="ru-RU" dirty="0" smtClean="0">
                <a:solidFill>
                  <a:prstClr val="black"/>
                </a:solidFill>
              </a:rPr>
              <a:t>453763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smtClean="0">
                <a:solidFill>
                  <a:prstClr val="black"/>
                </a:solidFill>
              </a:rPr>
              <a:t>453769</a:t>
            </a:r>
            <a:r>
              <a:rPr lang="ru-RU" dirty="0">
                <a:solidFill>
                  <a:prstClr val="black"/>
                </a:solidFill>
              </a:rPr>
              <a:t>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970" y="2392136"/>
            <a:ext cx="2971801" cy="2849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044" y="1777999"/>
            <a:ext cx="4027714" cy="39285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7" y="1780809"/>
            <a:ext cx="3951514" cy="392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99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132,5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номер: </a:t>
            </a:r>
            <a:r>
              <a:rPr lang="ru-RU" dirty="0" smtClean="0"/>
              <a:t>59:01:4416003:1692)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451" y="2371436"/>
            <a:ext cx="2942706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0" y="1874982"/>
            <a:ext cx="3912524" cy="40482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7986" y="1874982"/>
            <a:ext cx="4340014" cy="40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18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81,1</a:t>
            </a:r>
            <a:r>
              <a:rPr lang="ru-RU" dirty="0" smtClean="0"/>
              <a:t>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</a:t>
            </a:r>
            <a:r>
              <a:rPr lang="ru-RU" dirty="0" smtClean="0"/>
              <a:t>: </a:t>
            </a:r>
            <a:r>
              <a:rPr lang="ru-RU" dirty="0"/>
              <a:t>59:01:4416003:1694 (2,0 </a:t>
            </a:r>
            <a:r>
              <a:rPr lang="ru-RU" dirty="0" err="1"/>
              <a:t>кв.м</a:t>
            </a:r>
            <a:r>
              <a:rPr lang="ru-RU" dirty="0"/>
              <a:t>), </a:t>
            </a:r>
            <a:r>
              <a:rPr lang="ru-RU" dirty="0" smtClean="0"/>
              <a:t>                       59:01:4416003:1695 </a:t>
            </a:r>
            <a:r>
              <a:rPr lang="ru-RU" dirty="0"/>
              <a:t>(79,1 </a:t>
            </a:r>
            <a:r>
              <a:rPr lang="ru-RU" dirty="0" err="1"/>
              <a:t>кв.м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732" y="2369127"/>
            <a:ext cx="3158067" cy="30507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60" y="1853739"/>
            <a:ext cx="3912524" cy="40482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347" y="1853739"/>
            <a:ext cx="3682538" cy="404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8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5</a:t>
            </a:r>
            <a:r>
              <a:rPr lang="en-US" dirty="0" smtClean="0"/>
              <a:t>8,</a:t>
            </a:r>
            <a:r>
              <a:rPr lang="ru-RU" dirty="0" smtClean="0"/>
              <a:t>8 кв. м, расположенные в подвале многоквартирного дома  </a:t>
            </a:r>
          </a:p>
          <a:p>
            <a:pPr algn="ctr"/>
            <a:r>
              <a:rPr lang="ru-RU" dirty="0" smtClean="0"/>
              <a:t>по ул</a:t>
            </a:r>
            <a:r>
              <a:rPr lang="ru-RU" dirty="0"/>
              <a:t>. </a:t>
            </a:r>
            <a:r>
              <a:rPr lang="ru-RU" dirty="0" smtClean="0"/>
              <a:t>Кавалерийская,3 (</a:t>
            </a:r>
            <a:r>
              <a:rPr lang="ru-RU" dirty="0"/>
              <a:t>кадастровый номер</a:t>
            </a:r>
            <a:r>
              <a:rPr lang="ru-RU" dirty="0" smtClean="0"/>
              <a:t>: 59:01:4416003:1696)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357" y="2200275"/>
            <a:ext cx="3294593" cy="354644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53" y="1565242"/>
            <a:ext cx="3614738" cy="46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1565242"/>
            <a:ext cx="3609975" cy="46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30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198,4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Качалова,32 (</a:t>
            </a:r>
            <a:r>
              <a:rPr lang="ru-RU" dirty="0"/>
              <a:t>кадастровый номер: </a:t>
            </a:r>
            <a:r>
              <a:rPr lang="ru-RU" dirty="0" smtClean="0"/>
              <a:t>59:01:4410846:396),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393" y="2316390"/>
            <a:ext cx="2920745" cy="3181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595" y="1853736"/>
            <a:ext cx="3591098" cy="41064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8" y="1853737"/>
            <a:ext cx="3775969" cy="408986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397341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</a:t>
            </a:r>
            <a:r>
              <a:rPr lang="en-US" dirty="0" smtClean="0"/>
              <a:t>292,5</a:t>
            </a:r>
            <a:r>
              <a:rPr lang="ru-RU" dirty="0" smtClean="0"/>
              <a:t>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ул</a:t>
            </a:r>
            <a:r>
              <a:rPr lang="ru-RU" dirty="0"/>
              <a:t>. </a:t>
            </a:r>
            <a:r>
              <a:rPr lang="ru-RU" dirty="0" smtClean="0"/>
              <a:t>Космонавта Леонова, 23 (кадастровый номер: 59:01:4410846:688), ФИП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102" y="2081596"/>
            <a:ext cx="2601883" cy="295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03" y="1643991"/>
            <a:ext cx="3895898" cy="41281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4086" y="1643990"/>
            <a:ext cx="4101807" cy="412815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5854" y="62756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ФИП - Фонд </a:t>
            </a:r>
            <a:r>
              <a:rPr lang="ru-RU" sz="1100" dirty="0"/>
              <a:t>имущественной поддержки субъектов малого и среднего предпринимательства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416736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6661" y="445185"/>
            <a:ext cx="10050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Нежилые помещения площадью 66,0 кв. м, расположенные в подвале многоквартирного дома </a:t>
            </a:r>
          </a:p>
          <a:p>
            <a:pPr algn="ctr"/>
            <a:r>
              <a:rPr lang="ru-RU" dirty="0" smtClean="0"/>
              <a:t> по пр. Декабристов, 6 (кадастровый номер: 59:01:4410656:805)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0" y="286212"/>
            <a:ext cx="901758" cy="96427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23454" y="6123215"/>
            <a:ext cx="11030989" cy="45719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100" dirty="0"/>
          </a:p>
        </p:txBody>
      </p:sp>
      <p:pic>
        <p:nvPicPr>
          <p:cNvPr id="1026" name="Picture 2" descr="L:\УРМИ\2. Отдел РМИ\1. Общая папка\ПУСТУЮЩИЕ\ФОТО ПУСТУЮЩИХ МАФ\Индустриальный район\Декабристов, 6\Помещение № 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82" y="1714499"/>
            <a:ext cx="3449368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УРМИ\2. Отдел РМИ\1. Общая папка\ПУСТУЮЩИЕ\ФОТО ПУСТУЮЩИХ МАФ\Индустриальный район\Декабристов, 6\Помещение № 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75" y="1714499"/>
            <a:ext cx="3320069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:\УРМИ\2. Отдел РМИ\1. Общая папка\ПУСТУЮЩИЕ\ФОТО ПУСТУЮЩИХ МАФ\Индустриальный район\Декабристов, 6\Снимок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943099"/>
            <a:ext cx="3505200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1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637</Words>
  <Application>Microsoft Office PowerPoint</Application>
  <PresentationFormat>Широкоэкранный</PresentationFormat>
  <Paragraphs>45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1_Тема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Кичко Ольга  Владимировна</dc:creator>
  <cp:lastModifiedBy>Селезнева Екатерина Юрьевна</cp:lastModifiedBy>
  <cp:revision>293</cp:revision>
  <cp:lastPrinted>2021-12-09T08:49:56Z</cp:lastPrinted>
  <dcterms:created xsi:type="dcterms:W3CDTF">2021-12-03T10:19:48Z</dcterms:created>
  <dcterms:modified xsi:type="dcterms:W3CDTF">2024-06-14T06:12:29Z</dcterms:modified>
</cp:coreProperties>
</file>