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86" r:id="rId5"/>
    <p:sldId id="257" r:id="rId6"/>
    <p:sldId id="359" r:id="rId7"/>
    <p:sldId id="332" r:id="rId8"/>
    <p:sldId id="313" r:id="rId9"/>
    <p:sldId id="262" r:id="rId10"/>
    <p:sldId id="263" r:id="rId11"/>
    <p:sldId id="343" r:id="rId12"/>
    <p:sldId id="361" r:id="rId13"/>
    <p:sldId id="363" r:id="rId14"/>
    <p:sldId id="364" r:id="rId15"/>
    <p:sldId id="365" r:id="rId16"/>
    <p:sldId id="366" r:id="rId17"/>
    <p:sldId id="367" r:id="rId18"/>
    <p:sldId id="329" r:id="rId19"/>
    <p:sldId id="352" r:id="rId20"/>
    <p:sldId id="353" r:id="rId21"/>
    <p:sldId id="354" r:id="rId22"/>
    <p:sldId id="355" r:id="rId23"/>
    <p:sldId id="356" r:id="rId24"/>
    <p:sldId id="357" r:id="rId25"/>
    <p:sldId id="362" r:id="rId26"/>
    <p:sldId id="334" r:id="rId27"/>
    <p:sldId id="360" r:id="rId28"/>
    <p:sldId id="324" r:id="rId29"/>
    <p:sldId id="281" r:id="rId30"/>
    <p:sldId id="331" r:id="rId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7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02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81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6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4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64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57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21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3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28.08.2025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8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7,9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шоссе Космонавтов, 203а (кадастровый номер: 59:01:4410877:33</a:t>
            </a:r>
            <a:r>
              <a:rPr lang="en-US" dirty="0" smtClean="0"/>
              <a:t>08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1" y="1567543"/>
            <a:ext cx="3731556" cy="371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L:\УРМИ\2. Отдел РМИ\1. Общая папка\ПУСТУЮЩИЕ\ФОТО ПУСТУЮЩИХ МАФ\Индустриальный район\Ш.Космонавтов, 203а\17,9\IMG20250723153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21" y="1567544"/>
            <a:ext cx="3159655" cy="392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53" y="1630804"/>
            <a:ext cx="3209303" cy="386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8,4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шоссе Космонавтов, 203а (кадастровый номер: 59:01:4410877:33</a:t>
            </a:r>
            <a:r>
              <a:rPr lang="en-US" dirty="0" smtClean="0"/>
              <a:t>09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35435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1" y="1567543"/>
            <a:ext cx="3731556" cy="371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Ш.Космонавтов, 203а\18,4 3309\20250714_140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6" y="1587429"/>
            <a:ext cx="3314700" cy="36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20" y="1554172"/>
            <a:ext cx="3237822" cy="374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7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29,0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шоссе Космонавтов, 203а (кадастровый номер: 59:01:4410877:33</a:t>
            </a:r>
            <a:r>
              <a:rPr lang="en-US" dirty="0" smtClean="0"/>
              <a:t>30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70" y="1634655"/>
            <a:ext cx="3731556" cy="371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L:\УРМИ\2. Отдел РМИ\1. Общая папка\ПУСТУЮЩИЕ\ФОТО ПУСТУЮЩИХ МАФ\Индустриальный район\Ш.Космонавтов, 203а\29,7\20250714_1419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567543"/>
            <a:ext cx="3179429" cy="41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L:\УРМИ\2. Отдел РМИ\1. Общая папка\ПУСТУЮЩИЕ\ФОТО ПУСТУЮЩИХ МАФ\Индустриальный район\Ш.Космонавтов, 203а\29,7\20250714_142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90" y="1634655"/>
            <a:ext cx="3163976" cy="392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63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18,4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шоссе Космонавтов, 203а (кадастровый номер: 59:01:4410877:33</a:t>
            </a:r>
            <a:r>
              <a:rPr lang="en-US" dirty="0" smtClean="0"/>
              <a:t>32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18" y="1567544"/>
            <a:ext cx="4202886" cy="398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L:\УРМИ\2. Отдел РМИ\1. Общая папка\ПУСТУЮЩИЕ\ФОТО ПУСТУЮЩИХ МАФ\Индустриальный район\Ш.Космонавтов, 203а\18.4 3332\20250714_140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493240"/>
            <a:ext cx="3416536" cy="41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УЮЩИХ МАФ\Индустриальный район\Ш.Космонавтов, 203а\18.4 3332\20250714_141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006" y="1493240"/>
            <a:ext cx="3020191" cy="414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34,7 </a:t>
            </a:r>
            <a:r>
              <a:rPr lang="ru-RU" dirty="0" smtClean="0"/>
              <a:t>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шоссе Космонавтов, 203а (кадастровый номер: 59:01:4410877:33</a:t>
            </a:r>
            <a:r>
              <a:rPr lang="en-US" dirty="0" smtClean="0"/>
              <a:t>35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66" y="1567543"/>
            <a:ext cx="3854891" cy="371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8" y="1567542"/>
            <a:ext cx="3341688" cy="412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772" y="1567543"/>
            <a:ext cx="2845922" cy="412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1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76,5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59:01:1713017:3181)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71613"/>
            <a:ext cx="3771900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абочий стол\25 Ктября,47\м76,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8" y="1471613"/>
            <a:ext cx="3616751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79" y="1644649"/>
            <a:ext cx="3346450" cy="36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8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Нежилые помещения площадью 30,3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кв. м, расположенные в подвале многоквартирного дома  по ул. Маршала Рыбалко,30 (кадастровый номер: </a:t>
            </a:r>
            <a:r>
              <a:rPr lang="ru-RU" dirty="0" smtClean="0">
                <a:solidFill>
                  <a:prstClr val="black"/>
                </a:solidFill>
              </a:rPr>
              <a:t>59:01:1713017:3182)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" y="1471612"/>
            <a:ext cx="3647622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УРМИ\2. Отдел РМИ\1. Общая папка\ПУСТУЮЩИЕ\ФОТО ПУСТУЮЩИХ МАФ\Кировский район\м.рыбалко, 30\Снимок М.Рыбалко,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80" y="1778792"/>
            <a:ext cx="33473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25 Ктября,47\м30,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3" y="1471613"/>
            <a:ext cx="3851671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</a:t>
            </a:r>
            <a:r>
              <a:rPr lang="ru-RU" dirty="0" smtClean="0"/>
              <a:t>9</a:t>
            </a:r>
            <a:r>
              <a:rPr lang="en-US" dirty="0" smtClean="0"/>
              <a:t>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51" y="1644650"/>
            <a:ext cx="334645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0" y="1335087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Рабочий стол\25 Ктября,47\м29,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5" y="1335087"/>
            <a:ext cx="379079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6,</a:t>
            </a:r>
            <a:r>
              <a:rPr lang="ru-RU" dirty="0" smtClean="0"/>
              <a:t>9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44650"/>
            <a:ext cx="3346450" cy="36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335088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Рабочий стол\25 Ктября,47\м6,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1335088"/>
            <a:ext cx="360861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20,2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31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Рабочий стол\25 Ктября,47\м20,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34293"/>
            <a:ext cx="3665766" cy="41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10,6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Рабочий стол\25 Ктября,47\м10,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1334293"/>
            <a:ext cx="3640851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73,4 кв. м, расположенные в подвале многоквартирного дома               по ул</a:t>
            </a:r>
            <a:r>
              <a:rPr lang="ru-RU" dirty="0"/>
              <a:t>. </a:t>
            </a:r>
            <a:r>
              <a:rPr lang="ru-RU" dirty="0" smtClean="0"/>
              <a:t>Чистопольская,23а (кадастровый номер: 59:01:1717162:32)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УЮЩИХ МАФ\Кировский район\чистопольская, 23а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59" y="1534885"/>
            <a:ext cx="3428452" cy="3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48" y="1436915"/>
            <a:ext cx="3067267" cy="480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L:\УРМИ\2. Отдел РМИ\1. Общая папка\ПУСТУЮЩИЕ\ФОТО ПУСТУЮЩИХ МАФ\Кировский район\чистопольская, 23а\20241129_151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57" y="1436915"/>
            <a:ext cx="3126921" cy="264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L:\УРМИ\2. Отдел РМИ\1. Общая папка\ПУСТУЮЩИЕ\ФОТО ПУСТУЮЩИХ МАФ\Кировский район\чистопольская, 23а\20241129_1522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57" y="4181330"/>
            <a:ext cx="3126921" cy="21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1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Одноэтажное отдельно стоящее здание (баня) площадью 385,2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Гарцовская,60 (кадастровый номер: 59:01:4011834:26)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Мотовилихинский район\Гарцовская,60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41" y="1250487"/>
            <a:ext cx="2333926" cy="245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Мотовилихинский район\Гарцовская,60\Фото фаса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6" y="1250488"/>
            <a:ext cx="2969308" cy="24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Мотовилихинский район\Гарцовская,60\фото хол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92" y="1250488"/>
            <a:ext cx="2870571" cy="24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УРМИ\2. Отдел РМИ\1. Общая папка\ПУСТУЮЩИЕ\ФОТО ПУСТУЮЩИХ МАФ\Мотовилихинский район\Гарцовская,60\фото мойк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80" y="3869267"/>
            <a:ext cx="3240307" cy="248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:\УРМИ\2. Отдел РМИ\1. Общая папка\ПУСТУЮЩИЕ\ФОТО ПУСТУЮЩИХ МАФ\Мотовилихинский район\Гарцовская,60\фото парная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21" y="3895520"/>
            <a:ext cx="2913874" cy="242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2777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</a:t>
            </a:r>
            <a:r>
              <a:rPr lang="en-US" dirty="0" smtClean="0">
                <a:solidFill>
                  <a:prstClr val="black"/>
                </a:solidFill>
              </a:rPr>
              <a:t>177</a:t>
            </a:r>
            <a:r>
              <a:rPr lang="ru-RU" dirty="0" smtClean="0">
                <a:solidFill>
                  <a:prstClr val="black"/>
                </a:solidFill>
              </a:rPr>
              <a:t>,5 кв. м, расположенные в подвале многоквартирного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дома  по ул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smtClean="0">
                <a:solidFill>
                  <a:prstClr val="black"/>
                </a:solidFill>
              </a:rPr>
              <a:t>Екатерининская,214 </a:t>
            </a:r>
            <a:r>
              <a:rPr lang="ru-RU" dirty="0">
                <a:solidFill>
                  <a:prstClr val="black"/>
                </a:solidFill>
              </a:rPr>
              <a:t>(кадастровый номер: 59:01:4410099:1004 (134,1 </a:t>
            </a:r>
            <a:r>
              <a:rPr lang="ru-RU" dirty="0" smtClean="0">
                <a:solidFill>
                  <a:prstClr val="black"/>
                </a:solidFill>
              </a:rPr>
              <a:t>кв.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</a:t>
            </a:r>
            <a:r>
              <a:rPr lang="ru-RU" dirty="0">
                <a:solidFill>
                  <a:prstClr val="black"/>
                </a:solidFill>
              </a:rPr>
              <a:t>), 59:01:4410099:1005 (2,2 кв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 </a:t>
            </a:r>
            <a:r>
              <a:rPr lang="ru-RU" dirty="0">
                <a:solidFill>
                  <a:prstClr val="black"/>
                </a:solidFill>
              </a:rPr>
              <a:t>санузел</a:t>
            </a:r>
            <a:r>
              <a:rPr lang="ru-RU" dirty="0" smtClean="0">
                <a:solidFill>
                  <a:prstClr val="black"/>
                </a:solidFill>
              </a:rPr>
              <a:t>), 59:01:4410099:1006 </a:t>
            </a:r>
            <a:r>
              <a:rPr lang="ru-RU" dirty="0">
                <a:solidFill>
                  <a:prstClr val="black"/>
                </a:solidFill>
              </a:rPr>
              <a:t>(11,8 кв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</a:t>
            </a:r>
            <a:r>
              <a:rPr lang="ru-RU" dirty="0">
                <a:solidFill>
                  <a:prstClr val="black"/>
                </a:solidFill>
              </a:rPr>
              <a:t>), </a:t>
            </a:r>
            <a:r>
              <a:rPr lang="ru-RU" dirty="0" smtClean="0">
                <a:solidFill>
                  <a:prstClr val="black"/>
                </a:solidFill>
              </a:rPr>
              <a:t>                                     59:01:4410099:1007 (</a:t>
            </a:r>
            <a:r>
              <a:rPr lang="ru-RU" dirty="0">
                <a:solidFill>
                  <a:prstClr val="black"/>
                </a:solidFill>
              </a:rPr>
              <a:t>29,4 кв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м))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5" y="2030136"/>
            <a:ext cx="3572586" cy="37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:\УРМИ\2. Отдел РМИ\1. Общая папка\ПУСТУЮЩИЕ\ФОТО ПУСТУЮЩИХ МАФ\Дзержинский район\Новая папка\IMG_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96" y="1759701"/>
            <a:ext cx="3406147" cy="41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8" y="1759701"/>
            <a:ext cx="3808807" cy="41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1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16,6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шоссе Космонавтов, 203а (кадастровый номер: 59:01:4410877:3334)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1" y="1567543"/>
            <a:ext cx="3731556" cy="371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L:\УРМИ\2. Отдел РМИ\1. Общая папка\ПУСТУЮЩИЕ\ФОТО ПУСТУЮЩИХ МАФ\Индустриальный район\Ш.Космонавтов, 203а - 16,6\Фото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1" y="1441229"/>
            <a:ext cx="3306535" cy="41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УРМИ\2. Отдел РМИ\1. Общая папка\ПУСТУЮЩИЕ\ФОТО ПУСТУЮЩИХ МАФ\Индустриальный район\Ш.Космонавтов, 203а - 16,6\Фото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49" y="1441229"/>
            <a:ext cx="3112572" cy="40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874</Words>
  <Application>Microsoft Office PowerPoint</Application>
  <PresentationFormat>Произвольный</PresentationFormat>
  <Paragraphs>65</Paragraphs>
  <Slides>27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361</cp:revision>
  <cp:lastPrinted>2021-12-09T08:49:56Z</cp:lastPrinted>
  <dcterms:created xsi:type="dcterms:W3CDTF">2021-12-03T10:19:48Z</dcterms:created>
  <dcterms:modified xsi:type="dcterms:W3CDTF">2025-08-28T12:19:22Z</dcterms:modified>
</cp:coreProperties>
</file>