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6" r:id="rId4"/>
    <p:sldId id="257" r:id="rId5"/>
    <p:sldId id="358" r:id="rId6"/>
    <p:sldId id="332" r:id="rId7"/>
    <p:sldId id="313" r:id="rId8"/>
    <p:sldId id="261" r:id="rId9"/>
    <p:sldId id="262" r:id="rId10"/>
    <p:sldId id="263" r:id="rId11"/>
    <p:sldId id="343" r:id="rId12"/>
    <p:sldId id="329" r:id="rId13"/>
    <p:sldId id="352" r:id="rId14"/>
    <p:sldId id="353" r:id="rId15"/>
    <p:sldId id="354" r:id="rId16"/>
    <p:sldId id="355" r:id="rId17"/>
    <p:sldId id="356" r:id="rId18"/>
    <p:sldId id="357" r:id="rId19"/>
    <p:sldId id="350" r:id="rId20"/>
    <p:sldId id="334" r:id="rId21"/>
    <p:sldId id="351" r:id="rId22"/>
    <p:sldId id="324" r:id="rId23"/>
    <p:sldId id="281" r:id="rId24"/>
    <p:sldId id="331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56" d="100"/>
          <a:sy n="56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14.04.2025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14.04.2025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76,5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59:01:1713017:3181)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471613"/>
            <a:ext cx="3771900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Рабочий стол\25 Ктября,47\м76,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778" y="1471613"/>
            <a:ext cx="3616751" cy="413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479" y="1644649"/>
            <a:ext cx="3346450" cy="367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86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/>
              <a:t>Нежилые помещения площадью 30,3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кв. м, расположенные в подвале многоквартирного дома  по ул. Маршала Рыбалко,30 (кадастровый номер: </a:t>
            </a:r>
            <a:r>
              <a:rPr lang="ru-RU" dirty="0" smtClean="0">
                <a:solidFill>
                  <a:prstClr val="black"/>
                </a:solidFill>
              </a:rPr>
              <a:t>59:01:1713017:3182)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Picture 2" descr="D:\Рабочий стол\25 Ктября,47\м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08" y="1471612"/>
            <a:ext cx="3647622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L:\УРМИ\2. Отдел РМИ\1. Общая папка\ПУСТУЮЩИЕ\ФОТО ПУСТУЮЩИХ МАФ\Кировский район\м.рыбалко, 30\Снимок М.Рыбалко,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780" y="1778792"/>
            <a:ext cx="334735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Рабочий стол\25 Ктября,47\м30,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393" y="1471613"/>
            <a:ext cx="3851671" cy="418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</a:t>
            </a:r>
            <a:r>
              <a:rPr lang="ru-RU" dirty="0" smtClean="0"/>
              <a:t>9</a:t>
            </a:r>
            <a:r>
              <a:rPr lang="en-US" dirty="0" smtClean="0"/>
              <a:t>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51" y="1644650"/>
            <a:ext cx="334645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70" y="1335087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Рабочий стол\25 Ктября,47\м29,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765" y="1335087"/>
            <a:ext cx="3790796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4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6,</a:t>
            </a:r>
            <a:r>
              <a:rPr lang="ru-RU" dirty="0" smtClean="0"/>
              <a:t>9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1644650"/>
            <a:ext cx="3346450" cy="368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" y="1335088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D:\Рабочий стол\25 Ктября,47\м6,9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657" y="1335088"/>
            <a:ext cx="3608615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20,2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131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D:\Рабочий стол\25 Ктября,47\м20,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334293"/>
            <a:ext cx="3665766" cy="418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89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10,6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Маршала Рыбалко,30 (кадастровый номер: 59:01:1713017:3186)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584323"/>
            <a:ext cx="334645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334293"/>
            <a:ext cx="3646488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D:\Рабочий стол\25 Ктября,47\м10,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1" y="1334293"/>
            <a:ext cx="3640851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6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37,0 кв. м, расположенные на 1 этаже многоквартирного дома                  по ул</a:t>
            </a:r>
            <a:r>
              <a:rPr lang="ru-RU" dirty="0"/>
              <a:t>. </a:t>
            </a:r>
            <a:r>
              <a:rPr lang="ru-RU" dirty="0" smtClean="0"/>
              <a:t>Танцорова,27 (кадастровый номер: 59:01:1713116:1122)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14" y="1696810"/>
            <a:ext cx="300037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464" y="1679122"/>
            <a:ext cx="3486150" cy="415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4" y="1621971"/>
            <a:ext cx="3584122" cy="421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65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стоящее здание площадью 33,0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Циолковского,4 (кадастровый номер: 59:01:4311065:32)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93" y="1632857"/>
            <a:ext cx="321672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364788"/>
            <a:ext cx="3344636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771" y="1364788"/>
            <a:ext cx="3460977" cy="441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177</a:t>
            </a:r>
            <a:r>
              <a:rPr lang="ru-RU" dirty="0" smtClean="0"/>
              <a:t>,5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</a:t>
            </a:r>
            <a:r>
              <a:rPr lang="ru-RU" dirty="0" smtClean="0"/>
              <a:t>Екатерининская,214 </a:t>
            </a:r>
            <a:r>
              <a:rPr lang="ru-RU" dirty="0"/>
              <a:t>(кадастровый номер: 59:01:4410099:1004 (134,1 </a:t>
            </a:r>
            <a:r>
              <a:rPr lang="ru-RU" dirty="0" smtClean="0"/>
              <a:t>кв.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59:01:4410099:1005 (2,2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 </a:t>
            </a:r>
            <a:r>
              <a:rPr lang="ru-RU" dirty="0"/>
              <a:t>санузел</a:t>
            </a:r>
            <a:r>
              <a:rPr lang="ru-RU" dirty="0" smtClean="0"/>
              <a:t>), 59:01:4410099:1006 </a:t>
            </a:r>
            <a:r>
              <a:rPr lang="ru-RU" dirty="0"/>
              <a:t>(11,8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</a:t>
            </a:r>
            <a:r>
              <a:rPr lang="ru-RU" dirty="0"/>
              <a:t>), </a:t>
            </a:r>
            <a:r>
              <a:rPr lang="ru-RU" dirty="0" smtClean="0"/>
              <a:t>                                     59:01:4410099:1007 (</a:t>
            </a:r>
            <a:r>
              <a:rPr lang="ru-RU" dirty="0"/>
              <a:t>29,4 кв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м))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Дзержинский район\Снимок Екат.2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35" y="2030136"/>
            <a:ext cx="3572586" cy="377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:\УРМИ\2. Отдел РМИ\1. Общая папка\ПУСТУЮЩИЕ\ФОТО ПУСТУЮЩИХ МАФ\Дзержинский район\Новая папка\IMG_1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396" y="1759701"/>
            <a:ext cx="3406147" cy="413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78" y="1759701"/>
            <a:ext cx="3808807" cy="41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1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r>
              <a:rPr lang="en-US" dirty="0" smtClean="0"/>
              <a:t>, </a:t>
            </a:r>
            <a:r>
              <a:rPr lang="ru-RU" dirty="0"/>
              <a:t>ФИП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102015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499425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499425"/>
            <a:ext cx="4340014" cy="40529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8457" y="5951765"/>
            <a:ext cx="10935986" cy="4735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кв.м),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123216"/>
            <a:ext cx="11030989" cy="45719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r>
              <a:rPr lang="en-US" dirty="0" smtClean="0"/>
              <a:t>, </a:t>
            </a:r>
            <a:r>
              <a:rPr lang="ru-RU" dirty="0" smtClean="0"/>
              <a:t>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5927271"/>
            <a:ext cx="11030989" cy="41637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0969" y="6049737"/>
            <a:ext cx="10985874" cy="5796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745</Words>
  <Application>Microsoft Office PowerPoint</Application>
  <PresentationFormat>Произвольный</PresentationFormat>
  <Paragraphs>55</Paragraphs>
  <Slides>22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5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Удавихина Светлана Васильевна</cp:lastModifiedBy>
  <cp:revision>338</cp:revision>
  <cp:lastPrinted>2021-12-09T08:49:56Z</cp:lastPrinted>
  <dcterms:created xsi:type="dcterms:W3CDTF">2021-12-03T10:19:48Z</dcterms:created>
  <dcterms:modified xsi:type="dcterms:W3CDTF">2025-04-14T04:55:58Z</dcterms:modified>
</cp:coreProperties>
</file>