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29" r:id="rId12"/>
    <p:sldId id="352" r:id="rId13"/>
    <p:sldId id="353" r:id="rId14"/>
    <p:sldId id="354" r:id="rId15"/>
    <p:sldId id="355" r:id="rId16"/>
    <p:sldId id="356" r:id="rId17"/>
    <p:sldId id="357" r:id="rId18"/>
    <p:sldId id="334" r:id="rId19"/>
    <p:sldId id="324" r:id="rId20"/>
    <p:sldId id="281" r:id="rId21"/>
    <p:sldId id="358" r:id="rId22"/>
    <p:sldId id="331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7" d="100"/>
          <a:sy n="117" d="100"/>
        </p:scale>
        <p:origin x="-1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11.06.2025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ru-RU" dirty="0" smtClean="0"/>
              <a:t>10</a:t>
            </a:r>
            <a:r>
              <a:rPr lang="en-US" dirty="0" smtClean="0"/>
              <a:t>2</a:t>
            </a:r>
            <a:r>
              <a:rPr lang="ru-RU" dirty="0" smtClean="0"/>
              <a:t>,</a:t>
            </a:r>
            <a:r>
              <a:rPr lang="en-US" dirty="0" smtClean="0"/>
              <a:t>8</a:t>
            </a:r>
            <a:r>
              <a:rPr lang="ru-RU" dirty="0" smtClean="0"/>
              <a:t> </a:t>
            </a:r>
            <a:r>
              <a:rPr lang="ru-RU" dirty="0" smtClean="0"/>
              <a:t>кв. м, </a:t>
            </a:r>
            <a:r>
              <a:rPr lang="ru-RU" dirty="0"/>
              <a:t>расположенные в подвале (защитное сооружение) многоквартирного дома по ул. Куйбышева/Смирнова, 86/12 (кадастровый номер: 59:01:4410738:666)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428750"/>
            <a:ext cx="3389312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1428749"/>
            <a:ext cx="3548062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92" y="1597025"/>
            <a:ext cx="3365808" cy="344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668</Words>
  <Application>Microsoft Office PowerPoint</Application>
  <PresentationFormat>Произвольный</PresentationFormat>
  <Paragraphs>49</Paragraphs>
  <Slides>20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344</cp:revision>
  <cp:lastPrinted>2021-12-09T08:49:56Z</cp:lastPrinted>
  <dcterms:created xsi:type="dcterms:W3CDTF">2021-12-03T10:19:48Z</dcterms:created>
  <dcterms:modified xsi:type="dcterms:W3CDTF">2025-06-11T11:59:17Z</dcterms:modified>
</cp:coreProperties>
</file>