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86" r:id="rId4"/>
    <p:sldId id="257" r:id="rId5"/>
    <p:sldId id="358" r:id="rId6"/>
    <p:sldId id="332" r:id="rId7"/>
    <p:sldId id="313" r:id="rId8"/>
    <p:sldId id="261" r:id="rId9"/>
    <p:sldId id="262" r:id="rId10"/>
    <p:sldId id="263" r:id="rId11"/>
    <p:sldId id="343" r:id="rId12"/>
    <p:sldId id="341" r:id="rId13"/>
    <p:sldId id="348" r:id="rId14"/>
    <p:sldId id="329" r:id="rId15"/>
    <p:sldId id="352" r:id="rId16"/>
    <p:sldId id="353" r:id="rId17"/>
    <p:sldId id="354" r:id="rId18"/>
    <p:sldId id="355" r:id="rId19"/>
    <p:sldId id="356" r:id="rId20"/>
    <p:sldId id="357" r:id="rId21"/>
    <p:sldId id="350" r:id="rId22"/>
    <p:sldId id="334" r:id="rId23"/>
    <p:sldId id="351" r:id="rId24"/>
    <p:sldId id="324" r:id="rId25"/>
    <p:sldId id="318" r:id="rId26"/>
    <p:sldId id="281" r:id="rId27"/>
    <p:sldId id="331" r:id="rId28"/>
    <p:sldId id="359" r:id="rId2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5834745"/>
            <a:ext cx="11030989" cy="623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36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8" y="1657351"/>
            <a:ext cx="3614545" cy="36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95475"/>
            <a:ext cx="3362324" cy="34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34744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55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58" y="1712227"/>
            <a:ext cx="3436104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943601"/>
            <a:ext cx="11030989" cy="636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37,0 кв. м, расположенные на 1 этаже многоквартирного дома                  по ул</a:t>
            </a:r>
            <a:r>
              <a:rPr lang="ru-RU" dirty="0"/>
              <a:t>. </a:t>
            </a:r>
            <a:r>
              <a:rPr lang="ru-RU" dirty="0" smtClean="0"/>
              <a:t>Танцорова,27 (кадастровый номер: 59:01:1713116:1122)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4" y="1696810"/>
            <a:ext cx="30003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64" y="1679122"/>
            <a:ext cx="3486150" cy="415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1621971"/>
            <a:ext cx="3584122" cy="42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стоящее здание площадью 33,0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Циолковского,4 (кадастровый номер: 59:01:4311065:32)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93" y="1632857"/>
            <a:ext cx="32167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364788"/>
            <a:ext cx="3344636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71" y="1364788"/>
            <a:ext cx="3460977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102,8 кв. м, расположенные в подвале (защитное сооружение) многоквартирного дома по ул. Куйбышева/Смирнова, 86/12 (кадастровый номер: 59:01:4410738:666)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УЮЩИХ МАФ\Свердловский район\Снимок Куйбышева,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31" y="1719743"/>
            <a:ext cx="3584533" cy="36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99" y="1538464"/>
            <a:ext cx="3552811" cy="39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5" y="1538464"/>
            <a:ext cx="3384492" cy="39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177</a:t>
            </a:r>
            <a:r>
              <a:rPr lang="ru-RU" dirty="0" smtClean="0"/>
              <a:t>,5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</a:t>
            </a:r>
            <a:r>
              <a:rPr lang="ru-RU" dirty="0" smtClean="0"/>
              <a:t>Екатерининская,214 </a:t>
            </a:r>
            <a:r>
              <a:rPr lang="ru-RU" dirty="0"/>
              <a:t>(кадастровый номер: 59:01:4410099:1004 (134,1 </a:t>
            </a:r>
            <a:r>
              <a:rPr lang="ru-RU" dirty="0" smtClean="0"/>
              <a:t>кв.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59:01:4410099:1005 (2,2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 </a:t>
            </a:r>
            <a:r>
              <a:rPr lang="ru-RU" dirty="0"/>
              <a:t>санузел</a:t>
            </a:r>
            <a:r>
              <a:rPr lang="ru-RU" dirty="0" smtClean="0"/>
              <a:t>), 59:01:4410099:1006 </a:t>
            </a:r>
            <a:r>
              <a:rPr lang="ru-RU" dirty="0"/>
              <a:t>(11,8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</a:t>
            </a:r>
            <a:r>
              <a:rPr lang="ru-RU" dirty="0" smtClean="0"/>
              <a:t>                                     59:01:4410099:1007 (</a:t>
            </a:r>
            <a:r>
              <a:rPr lang="ru-RU" dirty="0"/>
              <a:t>29,4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м))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5" y="2030136"/>
            <a:ext cx="3572586" cy="37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8" y="1759701"/>
            <a:ext cx="3808807" cy="41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888</Words>
  <Application>Microsoft Office PowerPoint</Application>
  <PresentationFormat>Произвольный</PresentationFormat>
  <Paragraphs>64</Paragraphs>
  <Slides>26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336</cp:revision>
  <cp:lastPrinted>2021-12-09T08:49:56Z</cp:lastPrinted>
  <dcterms:created xsi:type="dcterms:W3CDTF">2021-12-03T10:19:48Z</dcterms:created>
  <dcterms:modified xsi:type="dcterms:W3CDTF">2025-01-30T07:15:06Z</dcterms:modified>
</cp:coreProperties>
</file>